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2"/>
    <p:sldMasterId id="2147483855" r:id="rId3"/>
    <p:sldMasterId id="2147483854" r:id="rId4"/>
    <p:sldMasterId id="2147483877" r:id="rId5"/>
  </p:sldMasterIdLst>
  <p:notesMasterIdLst>
    <p:notesMasterId r:id="rId13"/>
  </p:notesMasterIdLst>
  <p:handoutMasterIdLst>
    <p:handoutMasterId r:id="rId14"/>
  </p:handoutMasterIdLst>
  <p:sldIdLst>
    <p:sldId id="320" r:id="rId6"/>
    <p:sldId id="417" r:id="rId7"/>
    <p:sldId id="418" r:id="rId8"/>
    <p:sldId id="419" r:id="rId9"/>
    <p:sldId id="415" r:id="rId10"/>
    <p:sldId id="416" r:id="rId11"/>
    <p:sldId id="411"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30">
          <p15:clr>
            <a:srgbClr val="A4A3A4"/>
          </p15:clr>
        </p15:guide>
        <p15:guide id="2" orient="horz" pos="1441">
          <p15:clr>
            <a:srgbClr val="A4A3A4"/>
          </p15:clr>
        </p15:guide>
        <p15:guide id="3" orient="horz" pos="2875">
          <p15:clr>
            <a:srgbClr val="A4A3A4"/>
          </p15:clr>
        </p15:guide>
        <p15:guide id="4" orient="horz" pos="4120">
          <p15:clr>
            <a:srgbClr val="A4A3A4"/>
          </p15:clr>
        </p15:guide>
        <p15:guide id="5" orient="horz" pos="296">
          <p15:clr>
            <a:srgbClr val="A4A3A4"/>
          </p15:clr>
        </p15:guide>
        <p15:guide id="6" orient="horz" pos="827">
          <p15:clr>
            <a:srgbClr val="A4A3A4"/>
          </p15:clr>
        </p15:guide>
        <p15:guide id="7" orient="horz" pos="916">
          <p15:clr>
            <a:srgbClr val="A4A3A4"/>
          </p15:clr>
        </p15:guide>
        <p15:guide id="8" orient="horz" pos="200">
          <p15:clr>
            <a:srgbClr val="A4A3A4"/>
          </p15:clr>
        </p15:guide>
        <p15:guide id="9" orient="horz">
          <p15:clr>
            <a:srgbClr val="A4A3A4"/>
          </p15:clr>
        </p15:guide>
        <p15:guide id="10" orient="horz" pos="3768">
          <p15:clr>
            <a:srgbClr val="A4A3A4"/>
          </p15:clr>
        </p15:guide>
        <p15:guide id="11" orient="horz" pos="2326">
          <p15:clr>
            <a:srgbClr val="A4A3A4"/>
          </p15:clr>
        </p15:guide>
        <p15:guide id="12" orient="horz" pos="2371">
          <p15:clr>
            <a:srgbClr val="A4A3A4"/>
          </p15:clr>
        </p15:guide>
        <p15:guide id="13" orient="horz" pos="3715">
          <p15:clr>
            <a:srgbClr val="A4A3A4"/>
          </p15:clr>
        </p15:guide>
        <p15:guide id="14" orient="horz" pos="377">
          <p15:clr>
            <a:srgbClr val="A4A3A4"/>
          </p15:clr>
        </p15:guide>
        <p15:guide id="15" pos="2022">
          <p15:clr>
            <a:srgbClr val="A4A3A4"/>
          </p15:clr>
        </p15:guide>
        <p15:guide id="16" pos="3750">
          <p15:clr>
            <a:srgbClr val="A4A3A4"/>
          </p15:clr>
        </p15:guide>
        <p15:guide id="17" pos="2871">
          <p15:clr>
            <a:srgbClr val="A4A3A4"/>
          </p15:clr>
        </p15:guide>
        <p15:guide id="18" pos="5480">
          <p15:clr>
            <a:srgbClr val="A4A3A4"/>
          </p15:clr>
        </p15:guide>
        <p15:guide id="19" pos="5592" userDrawn="1">
          <p15:clr>
            <a:srgbClr val="A4A3A4"/>
          </p15:clr>
        </p15:guide>
        <p15:guide id="20" pos="4685">
          <p15:clr>
            <a:srgbClr val="A4A3A4"/>
          </p15:clr>
        </p15:guide>
        <p15:guide id="21" pos="291">
          <p15:clr>
            <a:srgbClr val="A4A3A4"/>
          </p15:clr>
        </p15:guide>
        <p15:guide id="22" pos="145">
          <p15:clr>
            <a:srgbClr val="A4A3A4"/>
          </p15:clr>
        </p15:guide>
        <p15:guide id="23" orient="horz" pos="3814">
          <p15:clr>
            <a:srgbClr val="A4A3A4"/>
          </p15:clr>
        </p15:guide>
        <p15:guide id="24" orient="horz" pos="4319">
          <p15:clr>
            <a:srgbClr val="A4A3A4"/>
          </p15:clr>
        </p15:guide>
        <p15:guide id="25" orient="horz" pos="3794">
          <p15:clr>
            <a:srgbClr val="A4A3A4"/>
          </p15:clr>
        </p15:guide>
        <p15:guide id="26" orient="horz" pos="4096">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9B"/>
    <a:srgbClr val="636466"/>
    <a:srgbClr val="008BB0"/>
    <a:srgbClr val="820053"/>
    <a:srgbClr val="002B5C"/>
    <a:srgbClr val="00746D"/>
    <a:srgbClr val="E4E5E6"/>
    <a:srgbClr val="002551"/>
    <a:srgbClr val="78A13F"/>
    <a:srgbClr val="6A8E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39" autoAdjust="0"/>
    <p:restoredTop sz="93095" autoAdjust="0"/>
  </p:normalViewPr>
  <p:slideViewPr>
    <p:cSldViewPr snapToGrid="0">
      <p:cViewPr>
        <p:scale>
          <a:sx n="82" d="100"/>
          <a:sy n="82" d="100"/>
        </p:scale>
        <p:origin x="-786" y="-36"/>
      </p:cViewPr>
      <p:guideLst>
        <p:guide orient="horz" pos="3830"/>
        <p:guide orient="horz" pos="1441"/>
        <p:guide orient="horz" pos="2875"/>
        <p:guide orient="horz" pos="4120"/>
        <p:guide orient="horz" pos="296"/>
        <p:guide orient="horz" pos="827"/>
        <p:guide orient="horz" pos="916"/>
        <p:guide orient="horz" pos="200"/>
        <p:guide orient="horz"/>
        <p:guide orient="horz" pos="3768"/>
        <p:guide orient="horz" pos="2326"/>
        <p:guide orient="horz" pos="2371"/>
        <p:guide orient="horz" pos="3715"/>
        <p:guide orient="horz" pos="377"/>
        <p:guide orient="horz" pos="3814"/>
        <p:guide orient="horz" pos="4319"/>
        <p:guide orient="horz" pos="3794"/>
        <p:guide orient="horz" pos="4096"/>
        <p:guide pos="2022"/>
        <p:guide pos="3750"/>
        <p:guide pos="2871"/>
        <p:guide pos="5480"/>
        <p:guide pos="5592"/>
        <p:guide pos="4685"/>
        <p:guide pos="291"/>
        <p:guide pos="145"/>
      </p:guideLst>
    </p:cSldViewPr>
  </p:slideViewPr>
  <p:notesTextViewPr>
    <p:cViewPr>
      <p:scale>
        <a:sx n="300" d="100"/>
        <a:sy n="300" d="100"/>
      </p:scale>
      <p:origin x="0" y="0"/>
    </p:cViewPr>
  </p:notesTextViewPr>
  <p:sorterViewPr>
    <p:cViewPr>
      <p:scale>
        <a:sx n="123" d="100"/>
        <a:sy n="123" d="100"/>
      </p:scale>
      <p:origin x="0" y="0"/>
    </p:cViewPr>
  </p:sorterViewPr>
  <p:notesViewPr>
    <p:cSldViewPr snapToGrid="0">
      <p:cViewPr>
        <p:scale>
          <a:sx n="155" d="100"/>
          <a:sy n="155" d="100"/>
        </p:scale>
        <p:origin x="1792" y="144"/>
      </p:cViewPr>
      <p:guideLst>
        <p:guide orient="horz" pos="2880"/>
        <p:guide orient="horz" pos="2928"/>
        <p:guide pos="2160"/>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4.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79CF07AC-16CF-45E9-B435-0C054914DB01}" type="datetime1">
              <a:rPr lang="en-US" smtClean="0"/>
              <a:t>2/27/2017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r>
              <a:rPr lang="en-US" dirty="0" smtClean="0"/>
              <a:t>CONFIDENTIAL</a:t>
            </a: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584C631C-078A-4987-B0CD-9ADE9B4425DD}" type="slidenum">
              <a:rPr lang="en-US" smtClean="0"/>
              <a:pPr/>
              <a:t>‹#›</a:t>
            </a:fld>
            <a:endParaRPr lang="en-US" dirty="0"/>
          </a:p>
        </p:txBody>
      </p:sp>
    </p:spTree>
    <p:extLst>
      <p:ext uri="{BB962C8B-B14F-4D97-AF65-F5344CB8AC3E}">
        <p14:creationId xmlns:p14="http://schemas.microsoft.com/office/powerpoint/2010/main" val="119372486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1CDCFBD8-EC74-4B73-AE7B-9C9C3F5E599D}" type="datetime1">
              <a:rPr lang="en-US" smtClean="0"/>
              <a:t>2/27/2017</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r>
              <a:rPr lang="en-US" dirty="0" smtClean="0"/>
              <a:t>CONFIDENTIAL</a:t>
            </a: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26115AFE-CDDE-4CAB-B321-50B3BF26394F}" type="slidenum">
              <a:rPr lang="en-US" smtClean="0"/>
              <a:pPr/>
              <a:t>‹#›</a:t>
            </a:fld>
            <a:endParaRPr lang="en-US" dirty="0"/>
          </a:p>
        </p:txBody>
      </p:sp>
    </p:spTree>
    <p:extLst>
      <p:ext uri="{BB962C8B-B14F-4D97-AF65-F5344CB8AC3E}">
        <p14:creationId xmlns:p14="http://schemas.microsoft.com/office/powerpoint/2010/main" val="85384285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purpose of this presentation is to level set ABC leadership on our</a:t>
            </a:r>
            <a:r>
              <a:rPr lang="en-US" sz="1200" kern="1200" baseline="0" dirty="0" smtClean="0">
                <a:solidFill>
                  <a:schemeClr val="tx1"/>
                </a:solidFill>
                <a:effectLst/>
                <a:latin typeface="+mn-lt"/>
                <a:ea typeface="+mn-ea"/>
                <a:cs typeface="+mn-cs"/>
              </a:rPr>
              <a:t> evolving sustainability and social responsibility progress,</a:t>
            </a:r>
            <a:r>
              <a:rPr lang="en-US" sz="1200" kern="1200" dirty="0" smtClean="0">
                <a:solidFill>
                  <a:schemeClr val="tx1"/>
                </a:solidFill>
                <a:effectLst/>
                <a:latin typeface="+mn-lt"/>
                <a:ea typeface="+mn-ea"/>
                <a:cs typeface="+mn-cs"/>
              </a:rPr>
              <a:t> why its beneficial for ABC to have a transparent platform to</a:t>
            </a:r>
            <a:r>
              <a:rPr lang="en-US" sz="1200" kern="1200" baseline="0" dirty="0" smtClean="0">
                <a:solidFill>
                  <a:schemeClr val="tx1"/>
                </a:solidFill>
                <a:effectLst/>
                <a:latin typeface="+mn-lt"/>
                <a:ea typeface="+mn-ea"/>
                <a:cs typeface="+mn-cs"/>
              </a:rPr>
              <a:t> engage with our stakeholders</a:t>
            </a:r>
            <a:r>
              <a:rPr lang="en-US" sz="1200" kern="1200" dirty="0" smtClean="0">
                <a:solidFill>
                  <a:schemeClr val="tx1"/>
                </a:solidFill>
                <a:effectLst/>
                <a:latin typeface="+mn-lt"/>
                <a:ea typeface="+mn-ea"/>
                <a:cs typeface="+mn-cs"/>
              </a:rPr>
              <a:t>, and lastly, where we are on this journey in relation to other companies of our size and in our industry.</a:t>
            </a:r>
          </a:p>
          <a:p>
            <a:endParaRPr lang="en-US" baseline="0" dirty="0" smtClean="0"/>
          </a:p>
          <a:p>
            <a:endParaRPr lang="en-US" dirty="0"/>
          </a:p>
        </p:txBody>
      </p:sp>
      <p:sp>
        <p:nvSpPr>
          <p:cNvPr id="4" name="Date Placeholder 3"/>
          <p:cNvSpPr>
            <a:spLocks noGrp="1"/>
          </p:cNvSpPr>
          <p:nvPr>
            <p:ph type="dt" idx="10"/>
          </p:nvPr>
        </p:nvSpPr>
        <p:spPr/>
        <p:txBody>
          <a:bodyPr/>
          <a:lstStyle/>
          <a:p>
            <a:fld id="{1CDCFBD8-EC74-4B73-AE7B-9C9C3F5E599D}" type="datetime1">
              <a:rPr lang="en-US" smtClean="0"/>
              <a:t>2/27/2017</a:t>
            </a:fld>
            <a:endParaRPr lang="en-US" dirty="0"/>
          </a:p>
        </p:txBody>
      </p:sp>
      <p:sp>
        <p:nvSpPr>
          <p:cNvPr id="5" name="Footer Placeholder 4"/>
          <p:cNvSpPr>
            <a:spLocks noGrp="1"/>
          </p:cNvSpPr>
          <p:nvPr>
            <p:ph type="ftr" sz="quarter" idx="11"/>
          </p:nvPr>
        </p:nvSpPr>
        <p:spPr/>
        <p:txBody>
          <a:bodyPr/>
          <a:lstStyle/>
          <a:p>
            <a:r>
              <a:rPr lang="en-US" dirty="0" smtClean="0"/>
              <a:t>CONFIDENTIAL</a:t>
            </a:r>
            <a:endParaRPr lang="en-US" dirty="0"/>
          </a:p>
        </p:txBody>
      </p:sp>
      <p:sp>
        <p:nvSpPr>
          <p:cNvPr id="6" name="Slide Number Placeholder 5"/>
          <p:cNvSpPr>
            <a:spLocks noGrp="1"/>
          </p:cNvSpPr>
          <p:nvPr>
            <p:ph type="sldNum" sz="quarter" idx="12"/>
          </p:nvPr>
        </p:nvSpPr>
        <p:spPr/>
        <p:txBody>
          <a:bodyPr/>
          <a:lstStyle/>
          <a:p>
            <a:fld id="{26115AFE-CDDE-4CAB-B321-50B3BF26394F}" type="slidenum">
              <a:rPr lang="en-US" smtClean="0"/>
              <a:pPr/>
              <a:t>1</a:t>
            </a:fld>
            <a:endParaRPr lang="en-US" dirty="0"/>
          </a:p>
        </p:txBody>
      </p:sp>
    </p:spTree>
    <p:extLst>
      <p:ext uri="{BB962C8B-B14F-4D97-AF65-F5344CB8AC3E}">
        <p14:creationId xmlns:p14="http://schemas.microsoft.com/office/powerpoint/2010/main" val="3917052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Key points:</a:t>
            </a:r>
          </a:p>
          <a:p>
            <a:pPr marL="174708" indent="-174708">
              <a:buFontTx/>
              <a:buChar char="-"/>
            </a:pPr>
            <a:r>
              <a:rPr lang="en-US" baseline="0" dirty="0" smtClean="0"/>
              <a:t>Note to speaker - </a:t>
            </a:r>
            <a:r>
              <a:rPr lang="en-US" dirty="0" smtClean="0"/>
              <a:t>We’re working to set a broader construct</a:t>
            </a:r>
            <a:r>
              <a:rPr lang="en-US" baseline="0" dirty="0" smtClean="0"/>
              <a:t> here, to encompass a bigger purpose (improving global health)</a:t>
            </a:r>
          </a:p>
          <a:p>
            <a:pPr marL="174708" indent="-174708">
              <a:buFontTx/>
              <a:buChar char="-"/>
            </a:pPr>
            <a:r>
              <a:rPr lang="en-US" baseline="0" dirty="0" smtClean="0"/>
              <a:t>Fundamentally, all our services—from product distribution to field reimbursement to our GNP program—help people access the healthcare products they need</a:t>
            </a:r>
          </a:p>
          <a:p>
            <a:pPr marL="174708" indent="-174708">
              <a:buFontTx/>
              <a:buChar char="-"/>
            </a:pPr>
            <a:r>
              <a:rPr lang="en-US" baseline="0" dirty="0" smtClean="0"/>
              <a:t>And with the expansion of our work to animal health, we’re expanding beyond impacting patients and improving healthcare</a:t>
            </a:r>
          </a:p>
          <a:p>
            <a:pPr marL="174708" indent="-174708">
              <a:buFontTx/>
              <a:buChar char="-"/>
            </a:pPr>
            <a:r>
              <a:rPr lang="en-US" baseline="0" dirty="0" smtClean="0"/>
              <a:t>From pet health to the health of livestock animals that feed the world, we’re truly working for the benefit of global health</a:t>
            </a:r>
            <a:endParaRPr lang="en-US" dirty="0"/>
          </a:p>
        </p:txBody>
      </p:sp>
      <p:sp>
        <p:nvSpPr>
          <p:cNvPr id="4" name="Date Placeholder 3"/>
          <p:cNvSpPr>
            <a:spLocks noGrp="1"/>
          </p:cNvSpPr>
          <p:nvPr>
            <p:ph type="dt" idx="10"/>
          </p:nvPr>
        </p:nvSpPr>
        <p:spPr/>
        <p:txBody>
          <a:bodyPr/>
          <a:lstStyle/>
          <a:p>
            <a:fld id="{2EDB64F2-2CC8-954A-8DE9-873CB00CB7A3}" type="datetime1">
              <a:rPr lang="en-US" smtClean="0"/>
              <a:t>2/27/2017</a:t>
            </a:fld>
            <a:endParaRPr lang="en-US" dirty="0"/>
          </a:p>
        </p:txBody>
      </p:sp>
      <p:sp>
        <p:nvSpPr>
          <p:cNvPr id="5" name="Footer Placeholder 4"/>
          <p:cNvSpPr>
            <a:spLocks noGrp="1"/>
          </p:cNvSpPr>
          <p:nvPr>
            <p:ph type="ftr" sz="quarter" idx="11"/>
          </p:nvPr>
        </p:nvSpPr>
        <p:spPr/>
        <p:txBody>
          <a:bodyPr/>
          <a:lstStyle/>
          <a:p>
            <a:r>
              <a:rPr lang="en-US" dirty="0" smtClean="0"/>
              <a:t>CONFIDENTIAL</a:t>
            </a:r>
            <a:endParaRPr lang="en-US" dirty="0"/>
          </a:p>
        </p:txBody>
      </p:sp>
      <p:sp>
        <p:nvSpPr>
          <p:cNvPr id="6" name="Slide Number Placeholder 5"/>
          <p:cNvSpPr>
            <a:spLocks noGrp="1"/>
          </p:cNvSpPr>
          <p:nvPr>
            <p:ph type="sldNum" sz="quarter" idx="12"/>
          </p:nvPr>
        </p:nvSpPr>
        <p:spPr/>
        <p:txBody>
          <a:bodyPr/>
          <a:lstStyle/>
          <a:p>
            <a:fld id="{26115AFE-CDDE-4CAB-B321-50B3BF26394F}" type="slidenum">
              <a:rPr lang="en-US" smtClean="0"/>
              <a:pPr/>
              <a:t>2</a:t>
            </a:fld>
            <a:endParaRPr lang="en-US" dirty="0"/>
          </a:p>
        </p:txBody>
      </p:sp>
    </p:spTree>
    <p:extLst>
      <p:ext uri="{BB962C8B-B14F-4D97-AF65-F5344CB8AC3E}">
        <p14:creationId xmlns:p14="http://schemas.microsoft.com/office/powerpoint/2010/main" val="3106713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A654F6F8-0843-5E40-B554-A83C3407438C}" type="slidenum">
              <a:rPr lang="en-US"/>
              <a:pPr/>
              <a:t>3</a:t>
            </a:fld>
            <a:endParaRPr lang="en-US"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r>
              <a:rPr lang="en-US" b="1" dirty="0" smtClean="0"/>
              <a:t>Key</a:t>
            </a:r>
            <a:r>
              <a:rPr lang="en-US" b="1" baseline="0" dirty="0" smtClean="0"/>
              <a:t> points:</a:t>
            </a:r>
          </a:p>
          <a:p>
            <a:pPr marL="174708" indent="-174708">
              <a:buFontTx/>
              <a:buChar char="-"/>
            </a:pPr>
            <a:r>
              <a:rPr lang="en-US" b="0" baseline="0" dirty="0" smtClean="0"/>
              <a:t>Healthcare is complex and it would be over-reaching to say that anyone can make it simple</a:t>
            </a:r>
          </a:p>
          <a:p>
            <a:pPr marL="174708" indent="-174708">
              <a:buFontTx/>
              <a:buChar char="-"/>
            </a:pPr>
            <a:r>
              <a:rPr lang="en-US" b="0" baseline="0" dirty="0" smtClean="0"/>
              <a:t>Market stakeholders are interacting with one another all the time</a:t>
            </a:r>
          </a:p>
          <a:p>
            <a:pPr marL="174708" indent="-174708">
              <a:buFontTx/>
              <a:buChar char="-"/>
            </a:pPr>
            <a:r>
              <a:rPr lang="en-US" b="0" baseline="0" dirty="0" smtClean="0"/>
              <a:t>AmerisourceBergen is in the unique position at the center of it all—we are at the core of the healthcare supply chain and the enabler of ensuring market access to products</a:t>
            </a:r>
          </a:p>
          <a:p>
            <a:pPr marL="174708" indent="-174708">
              <a:buFontTx/>
              <a:buChar char="-"/>
            </a:pPr>
            <a:r>
              <a:rPr lang="en-US" b="0" baseline="0" dirty="0" smtClean="0"/>
              <a:t>Manufacturers turn to us for product distribution and commercialization solutions they need to connect with tens of thousands of healthcare providers daily</a:t>
            </a:r>
          </a:p>
          <a:p>
            <a:pPr marL="174708" indent="-174708">
              <a:buFontTx/>
              <a:buChar char="-"/>
            </a:pPr>
            <a:r>
              <a:rPr lang="en-US" b="0" baseline="0" dirty="0" smtClean="0"/>
              <a:t>Healthcare providers in human and animal health reply on us for the products they need to deliver care and the technologies and solutions they need to run their operations more efficiently</a:t>
            </a:r>
          </a:p>
          <a:p>
            <a:pPr marL="174708" indent="-174708">
              <a:buFontTx/>
              <a:buChar char="-"/>
            </a:pPr>
            <a:r>
              <a:rPr lang="en-US" b="0" baseline="0" dirty="0" smtClean="0"/>
              <a:t>AmerisourceBergen delivers value and efficiency to all ends of the healthcare spectrum</a:t>
            </a:r>
            <a:endParaRPr lang="en-US" b="0" dirty="0" smtClean="0"/>
          </a:p>
          <a:p>
            <a:pPr marL="174708" indent="-174708">
              <a:buFont typeface="Wingdings" panose="05000000000000000000" pitchFamily="2" charset="2"/>
              <a:buChar char="§"/>
            </a:pPr>
            <a:endParaRPr lang="en-US" dirty="0"/>
          </a:p>
        </p:txBody>
      </p:sp>
      <p:sp>
        <p:nvSpPr>
          <p:cNvPr id="5" name="Footer Placeholder 4"/>
          <p:cNvSpPr>
            <a:spLocks noGrp="1"/>
          </p:cNvSpPr>
          <p:nvPr>
            <p:ph type="ftr" sz="quarter" idx="4"/>
          </p:nvPr>
        </p:nvSpPr>
        <p:spPr>
          <a:xfrm>
            <a:off x="0" y="8829967"/>
            <a:ext cx="3037840" cy="464820"/>
          </a:xfrm>
        </p:spPr>
        <p:txBody>
          <a:bodyPr/>
          <a:lstStyle/>
          <a:p>
            <a:r>
              <a:rPr lang="en-US" dirty="0" smtClean="0"/>
              <a:t>CONFIDENTIAL</a:t>
            </a:r>
            <a:endParaRPr lang="en-US" dirty="0"/>
          </a:p>
        </p:txBody>
      </p:sp>
      <p:sp>
        <p:nvSpPr>
          <p:cNvPr id="6" name="Date Placeholder 3"/>
          <p:cNvSpPr>
            <a:spLocks noGrp="1"/>
          </p:cNvSpPr>
          <p:nvPr>
            <p:ph type="dt" idx="1"/>
          </p:nvPr>
        </p:nvSpPr>
        <p:spPr>
          <a:xfrm>
            <a:off x="3970938" y="0"/>
            <a:ext cx="3037840" cy="464820"/>
          </a:xfrm>
        </p:spPr>
        <p:txBody>
          <a:bodyPr/>
          <a:lstStyle/>
          <a:p>
            <a:fld id="{1CDCFBD8-EC74-4B73-AE7B-9C9C3F5E599D}" type="datetime1">
              <a:rPr lang="en-US" smtClean="0"/>
              <a:pPr/>
              <a:t>2/27/2017</a:t>
            </a:fld>
            <a:endParaRPr lang="en-US" dirty="0"/>
          </a:p>
        </p:txBody>
      </p:sp>
    </p:spTree>
    <p:extLst>
      <p:ext uri="{BB962C8B-B14F-4D97-AF65-F5344CB8AC3E}">
        <p14:creationId xmlns:p14="http://schemas.microsoft.com/office/powerpoint/2010/main" val="3109798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Key points:</a:t>
            </a:r>
          </a:p>
          <a:p>
            <a:pPr marL="174708" indent="-174708">
              <a:buFontTx/>
              <a:buChar char="-"/>
            </a:pPr>
            <a:r>
              <a:rPr lang="en-US" b="0" dirty="0" smtClean="0"/>
              <a:t>Significant growth over the last few years in particular have expanded</a:t>
            </a:r>
            <a:r>
              <a:rPr lang="en-US" b="0" baseline="0" dirty="0" smtClean="0"/>
              <a:t> the knowledge, reach and partnership we’re able to deliver to the market</a:t>
            </a:r>
          </a:p>
          <a:p>
            <a:pPr marL="174708" indent="-174708">
              <a:buFontTx/>
              <a:buChar char="-"/>
            </a:pPr>
            <a:r>
              <a:rPr lang="en-US" b="0" baseline="0" dirty="0" smtClean="0"/>
              <a:t>Expansion in all ways:</a:t>
            </a:r>
          </a:p>
          <a:p>
            <a:pPr marL="640594" lvl="1" indent="-174708">
              <a:buFontTx/>
              <a:buChar char="-"/>
            </a:pPr>
            <a:r>
              <a:rPr lang="en-US" b="0" baseline="0" dirty="0" smtClean="0"/>
              <a:t>Geographies (World Courier, </a:t>
            </a:r>
            <a:r>
              <a:rPr lang="en-US" b="0" baseline="0" dirty="0" err="1" smtClean="0"/>
              <a:t>Xcenda</a:t>
            </a:r>
            <a:r>
              <a:rPr lang="en-US" b="0" baseline="0" dirty="0" smtClean="0"/>
              <a:t> Europe, AmerisourceBergen Switzerland)</a:t>
            </a:r>
          </a:p>
          <a:p>
            <a:pPr marL="640594" lvl="1" indent="-174708">
              <a:buFontTx/>
              <a:buChar char="-"/>
            </a:pPr>
            <a:r>
              <a:rPr lang="en-US" b="0" baseline="0" dirty="0" smtClean="0"/>
              <a:t>Service to existing customers (</a:t>
            </a:r>
            <a:r>
              <a:rPr lang="en-US" b="0" baseline="0" dirty="0" err="1" smtClean="0"/>
              <a:t>PharMEDium</a:t>
            </a:r>
            <a:r>
              <a:rPr lang="en-US" b="0" baseline="0" dirty="0" smtClean="0"/>
              <a:t>, Innovation Cancer)</a:t>
            </a:r>
          </a:p>
          <a:p>
            <a:pPr marL="640594" lvl="1" indent="-174708">
              <a:buFontTx/>
              <a:buChar char="-"/>
            </a:pPr>
            <a:r>
              <a:rPr lang="en-US" b="0" baseline="0" dirty="0" smtClean="0"/>
              <a:t>Service to new customers (MWI Animal Health)</a:t>
            </a:r>
            <a:endParaRPr lang="en-US" b="0" dirty="0"/>
          </a:p>
        </p:txBody>
      </p:sp>
      <p:sp>
        <p:nvSpPr>
          <p:cNvPr id="4" name="Date Placeholder 3"/>
          <p:cNvSpPr>
            <a:spLocks noGrp="1"/>
          </p:cNvSpPr>
          <p:nvPr>
            <p:ph type="dt" idx="10"/>
          </p:nvPr>
        </p:nvSpPr>
        <p:spPr/>
        <p:txBody>
          <a:bodyPr/>
          <a:lstStyle/>
          <a:p>
            <a:fld id="{2EDB64F2-2CC8-954A-8DE9-873CB00CB7A3}" type="datetime1">
              <a:rPr lang="en-US" smtClean="0"/>
              <a:t>2/27/2017</a:t>
            </a:fld>
            <a:endParaRPr lang="en-US" dirty="0"/>
          </a:p>
        </p:txBody>
      </p:sp>
      <p:sp>
        <p:nvSpPr>
          <p:cNvPr id="5" name="Footer Placeholder 4"/>
          <p:cNvSpPr>
            <a:spLocks noGrp="1"/>
          </p:cNvSpPr>
          <p:nvPr>
            <p:ph type="ftr" sz="quarter" idx="11"/>
          </p:nvPr>
        </p:nvSpPr>
        <p:spPr/>
        <p:txBody>
          <a:bodyPr/>
          <a:lstStyle/>
          <a:p>
            <a:r>
              <a:rPr lang="en-US" smtClean="0"/>
              <a:t>CONFIDENTIAL</a:t>
            </a:r>
            <a:endParaRPr lang="en-US" dirty="0"/>
          </a:p>
        </p:txBody>
      </p:sp>
      <p:sp>
        <p:nvSpPr>
          <p:cNvPr id="6" name="Slide Number Placeholder 5"/>
          <p:cNvSpPr>
            <a:spLocks noGrp="1"/>
          </p:cNvSpPr>
          <p:nvPr>
            <p:ph type="sldNum" sz="quarter" idx="12"/>
          </p:nvPr>
        </p:nvSpPr>
        <p:spPr/>
        <p:txBody>
          <a:bodyPr/>
          <a:lstStyle/>
          <a:p>
            <a:fld id="{26115AFE-CDDE-4CAB-B321-50B3BF26394F}" type="slidenum">
              <a:rPr lang="en-US" smtClean="0"/>
              <a:pPr/>
              <a:t>4</a:t>
            </a:fld>
            <a:endParaRPr lang="en-US" dirty="0"/>
          </a:p>
        </p:txBody>
      </p:sp>
    </p:spTree>
    <p:extLst>
      <p:ext uri="{BB962C8B-B14F-4D97-AF65-F5344CB8AC3E}">
        <p14:creationId xmlns:p14="http://schemas.microsoft.com/office/powerpoint/2010/main" val="2852978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1010" y="470853"/>
            <a:ext cx="8229600" cy="422592"/>
          </a:xfrm>
        </p:spPr>
        <p:txBody>
          <a:bodyPr/>
          <a:lstStyle>
            <a:lvl1pPr>
              <a:defRPr baseline="0"/>
            </a:lvl1pPr>
          </a:lstStyle>
          <a:p>
            <a:r>
              <a:rPr lang="en-US" dirty="0" smtClean="0"/>
              <a:t>Click to edit title and content text style in Arial 24pt</a:t>
            </a:r>
            <a:endParaRPr lang="en-US" dirty="0"/>
          </a:p>
        </p:txBody>
      </p:sp>
      <p:sp>
        <p:nvSpPr>
          <p:cNvPr id="3" name="Content Placeholder 2"/>
          <p:cNvSpPr>
            <a:spLocks noGrp="1"/>
          </p:cNvSpPr>
          <p:nvPr>
            <p:ph idx="1" hasCustomPrompt="1"/>
          </p:nvPr>
        </p:nvSpPr>
        <p:spPr>
          <a:xfrm>
            <a:off x="457200" y="1454152"/>
            <a:ext cx="8229600" cy="4443412"/>
          </a:xfrm>
        </p:spPr>
        <p:txBody>
          <a:bodyPr/>
          <a:lstStyle>
            <a:lvl1pPr>
              <a:defRPr/>
            </a:lvl1pPr>
            <a:lvl2pPr>
              <a:defRPr/>
            </a:lvl2pPr>
            <a:lvl3pPr>
              <a:defRPr/>
            </a:lvl3pPr>
          </a:lstStyle>
          <a:p>
            <a:pPr lvl="0"/>
            <a:r>
              <a:rPr lang="en-US" dirty="0" smtClean="0"/>
              <a:t>First bullet (square bullet) is at 20pt Arial Font</a:t>
            </a:r>
          </a:p>
          <a:p>
            <a:pPr lvl="1"/>
            <a:r>
              <a:rPr lang="en-US" dirty="0" smtClean="0"/>
              <a:t>Secondary bullet (dash bullet) is at 18pt Arial Font</a:t>
            </a:r>
          </a:p>
          <a:p>
            <a:pPr lvl="2"/>
            <a:r>
              <a:rPr lang="en-US" dirty="0" smtClean="0"/>
              <a:t>Tertiary bullet (carrot bullet) is at 16pt Arial Font </a:t>
            </a:r>
          </a:p>
        </p:txBody>
      </p:sp>
      <p:sp>
        <p:nvSpPr>
          <p:cNvPr id="4" name="Date Placeholder 3"/>
          <p:cNvSpPr>
            <a:spLocks noGrp="1"/>
          </p:cNvSpPr>
          <p:nvPr>
            <p:ph type="dt" sz="half" idx="10"/>
          </p:nvPr>
        </p:nvSpPr>
        <p:spPr/>
        <p:txBody>
          <a:bodyPr/>
          <a:lstStyle/>
          <a:p>
            <a:fld id="{EE781775-F6A9-1747-9FF3-3EDBF23C72E1}" type="datetime1">
              <a:rPr lang="en-US" smtClean="0"/>
              <a:t>2/27/2017</a:t>
            </a:fld>
            <a:endParaRPr lang="en-US" dirty="0"/>
          </a:p>
        </p:txBody>
      </p:sp>
      <p:sp>
        <p:nvSpPr>
          <p:cNvPr id="5" name="Footer Placeholder 4"/>
          <p:cNvSpPr>
            <a:spLocks noGrp="1"/>
          </p:cNvSpPr>
          <p:nvPr>
            <p:ph type="ftr" sz="quarter" idx="11"/>
          </p:nvPr>
        </p:nvSpPr>
        <p:spPr/>
        <p:txBody>
          <a:bodyPr/>
          <a:lstStyle/>
          <a:p>
            <a:r>
              <a:rPr lang="en-US" dirty="0" smtClean="0"/>
              <a:t>CONFIDENTIAL</a:t>
            </a:r>
            <a:endParaRPr lang="en-US" dirty="0"/>
          </a:p>
        </p:txBody>
      </p:sp>
      <p:sp>
        <p:nvSpPr>
          <p:cNvPr id="6" name="Slide Number Placeholder 5"/>
          <p:cNvSpPr>
            <a:spLocks noGrp="1"/>
          </p:cNvSpPr>
          <p:nvPr>
            <p:ph type="sldNum" sz="quarter" idx="12"/>
          </p:nvPr>
        </p:nvSpPr>
        <p:spPr/>
        <p:txBody>
          <a:bodyPr/>
          <a:lstStyle/>
          <a:p>
            <a:fld id="{116D1988-50EC-4BB3-865F-87CF946FA9F8}" type="slidenum">
              <a:rPr lang="en-US" smtClean="0"/>
              <a:t>‹#›</a:t>
            </a:fld>
            <a:endParaRPr lang="en-US" dirty="0"/>
          </a:p>
        </p:txBody>
      </p:sp>
      <p:sp>
        <p:nvSpPr>
          <p:cNvPr id="7" name="Text Placeholder 3"/>
          <p:cNvSpPr>
            <a:spLocks noGrp="1"/>
          </p:cNvSpPr>
          <p:nvPr>
            <p:ph type="body" sz="quarter" idx="17" hasCustomPrompt="1"/>
          </p:nvPr>
        </p:nvSpPr>
        <p:spPr>
          <a:xfrm>
            <a:off x="461010" y="926593"/>
            <a:ext cx="8232775" cy="386270"/>
          </a:xfrm>
        </p:spPr>
        <p:txBody>
          <a:bodyPr lIns="0" tIns="0" rIns="0" bIns="0">
            <a:normAutofit/>
          </a:bodyPr>
          <a:lstStyle>
            <a:lvl1pPr marL="0" indent="0">
              <a:buFontTx/>
              <a:buNone/>
              <a:defRPr sz="1600">
                <a:solidFill>
                  <a:schemeClr val="bg2"/>
                </a:solidFill>
              </a:defRPr>
            </a:lvl1pPr>
          </a:lstStyle>
          <a:p>
            <a:pPr lvl="0"/>
            <a:r>
              <a:rPr lang="en-US" dirty="0" smtClean="0"/>
              <a:t>Subtitle text style in Arial 16pt, sentence case</a:t>
            </a:r>
            <a:endParaRPr lang="en-US" dirty="0"/>
          </a:p>
        </p:txBody>
      </p:sp>
    </p:spTree>
    <p:extLst>
      <p:ext uri="{BB962C8B-B14F-4D97-AF65-F5344CB8AC3E}">
        <p14:creationId xmlns:p14="http://schemas.microsoft.com/office/powerpoint/2010/main" val="189907713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1010" y="471452"/>
            <a:ext cx="8229600" cy="422592"/>
          </a:xfrm>
        </p:spPr>
        <p:txBody>
          <a:bodyPr/>
          <a:lstStyle>
            <a:lvl1pPr>
              <a:defRPr baseline="0"/>
            </a:lvl1pPr>
          </a:lstStyle>
          <a:p>
            <a:r>
              <a:rPr lang="en-US" dirty="0" smtClean="0"/>
              <a:t>Click to edit title only in Arial 24pt</a:t>
            </a:r>
            <a:endParaRPr lang="en-US" dirty="0"/>
          </a:p>
        </p:txBody>
      </p:sp>
      <p:sp>
        <p:nvSpPr>
          <p:cNvPr id="4" name="Date Placeholder 3"/>
          <p:cNvSpPr>
            <a:spLocks noGrp="1"/>
          </p:cNvSpPr>
          <p:nvPr>
            <p:ph type="dt" sz="half" idx="10"/>
          </p:nvPr>
        </p:nvSpPr>
        <p:spPr/>
        <p:txBody>
          <a:bodyPr/>
          <a:lstStyle/>
          <a:p>
            <a:fld id="{DE2F055B-823B-EF4F-A661-B986B2B0CDFB}" type="datetime1">
              <a:rPr lang="en-US" smtClean="0"/>
              <a:t>2/27/2017</a:t>
            </a:fld>
            <a:endParaRPr lang="en-US" dirty="0"/>
          </a:p>
        </p:txBody>
      </p:sp>
      <p:sp>
        <p:nvSpPr>
          <p:cNvPr id="5" name="Footer Placeholder 4"/>
          <p:cNvSpPr>
            <a:spLocks noGrp="1"/>
          </p:cNvSpPr>
          <p:nvPr>
            <p:ph type="ftr" sz="quarter" idx="11"/>
          </p:nvPr>
        </p:nvSpPr>
        <p:spPr/>
        <p:txBody>
          <a:bodyPr/>
          <a:lstStyle/>
          <a:p>
            <a:r>
              <a:rPr lang="en-US" dirty="0" smtClean="0"/>
              <a:t>CONFIDENTIAL</a:t>
            </a:r>
            <a:endParaRPr lang="en-US" dirty="0"/>
          </a:p>
        </p:txBody>
      </p:sp>
      <p:sp>
        <p:nvSpPr>
          <p:cNvPr id="6" name="Slide Number Placeholder 5"/>
          <p:cNvSpPr>
            <a:spLocks noGrp="1"/>
          </p:cNvSpPr>
          <p:nvPr>
            <p:ph type="sldNum" sz="quarter" idx="12"/>
          </p:nvPr>
        </p:nvSpPr>
        <p:spPr/>
        <p:txBody>
          <a:bodyPr/>
          <a:lstStyle/>
          <a:p>
            <a:fld id="{116D1988-50EC-4BB3-865F-87CF946FA9F8}" type="slidenum">
              <a:rPr lang="en-US" smtClean="0"/>
              <a:t>‹#›</a:t>
            </a:fld>
            <a:endParaRPr lang="en-US" dirty="0"/>
          </a:p>
        </p:txBody>
      </p:sp>
      <p:sp>
        <p:nvSpPr>
          <p:cNvPr id="8" name="Text Placeholder 7"/>
          <p:cNvSpPr>
            <a:spLocks noGrp="1"/>
          </p:cNvSpPr>
          <p:nvPr>
            <p:ph type="body" sz="quarter" idx="18"/>
          </p:nvPr>
        </p:nvSpPr>
        <p:spPr>
          <a:xfrm>
            <a:off x="459105" y="6080125"/>
            <a:ext cx="6667119" cy="460375"/>
          </a:xfrm>
        </p:spPr>
        <p:txBody>
          <a:bodyPr rIns="0" bIns="45720" anchor="b">
            <a:noAutofit/>
          </a:bodyPr>
          <a:lstStyle>
            <a:lvl1pPr>
              <a:buFontTx/>
              <a:buNone/>
              <a:defRPr sz="900" i="0" baseline="0">
                <a:solidFill>
                  <a:schemeClr val="bg2"/>
                </a:solidFill>
              </a:defRPr>
            </a:lvl1pPr>
            <a:lvl2pPr marL="0" marR="0" indent="0" algn="l" defTabSz="914400" rtl="0" eaLnBrk="1" fontAlgn="auto" latinLnBrk="0" hangingPunct="1">
              <a:lnSpc>
                <a:spcPct val="100000"/>
              </a:lnSpc>
              <a:spcBef>
                <a:spcPts val="0"/>
              </a:spcBef>
              <a:spcAft>
                <a:spcPts val="0"/>
              </a:spcAft>
              <a:buClr>
                <a:schemeClr val="tx2"/>
              </a:buClr>
              <a:buSzTx/>
              <a:buFontTx/>
              <a:buNone/>
              <a:tabLst/>
              <a:defRPr sz="900" i="0" baseline="0">
                <a:solidFill>
                  <a:schemeClr val="bg2"/>
                </a:solidFill>
              </a:defRPr>
            </a:lvl2pPr>
          </a:lstStyle>
          <a:p>
            <a:pPr lvl="0">
              <a:spcAft>
                <a:spcPts val="0"/>
              </a:spcAft>
            </a:pPr>
            <a:r>
              <a:rPr lang="en-US" smtClean="0"/>
              <a:t>Click to edit Master text styles</a:t>
            </a:r>
          </a:p>
          <a:p>
            <a:pPr lvl="1">
              <a:spcAft>
                <a:spcPts val="0"/>
              </a:spcAft>
            </a:pPr>
            <a:r>
              <a:rPr lang="en-US" smtClean="0"/>
              <a:t>Second level</a:t>
            </a:r>
          </a:p>
          <a:p>
            <a:pPr lvl="2">
              <a:spcAft>
                <a:spcPts val="0"/>
              </a:spcAft>
            </a:pPr>
            <a:r>
              <a:rPr lang="en-US" smtClean="0"/>
              <a:t>Third level</a:t>
            </a:r>
          </a:p>
        </p:txBody>
      </p:sp>
      <p:sp>
        <p:nvSpPr>
          <p:cNvPr id="13" name="Text Placeholder 3"/>
          <p:cNvSpPr>
            <a:spLocks noGrp="1"/>
          </p:cNvSpPr>
          <p:nvPr>
            <p:ph type="body" sz="quarter" idx="17" hasCustomPrompt="1"/>
          </p:nvPr>
        </p:nvSpPr>
        <p:spPr>
          <a:xfrm>
            <a:off x="461010" y="926593"/>
            <a:ext cx="8232775" cy="386270"/>
          </a:xfrm>
        </p:spPr>
        <p:txBody>
          <a:bodyPr lIns="0" tIns="0" rIns="0" bIns="0">
            <a:normAutofit/>
          </a:bodyPr>
          <a:lstStyle>
            <a:lvl1pPr marL="0" indent="0">
              <a:buFontTx/>
              <a:buNone/>
              <a:defRPr sz="1600">
                <a:solidFill>
                  <a:schemeClr val="bg2"/>
                </a:solidFill>
              </a:defRPr>
            </a:lvl1pPr>
          </a:lstStyle>
          <a:p>
            <a:pPr lvl="0"/>
            <a:r>
              <a:rPr lang="en-US" dirty="0" smtClean="0"/>
              <a:t>Subtitle text style in Arial 16pt, sentence case</a:t>
            </a:r>
            <a:endParaRPr lang="en-US" dirty="0"/>
          </a:p>
        </p:txBody>
      </p:sp>
    </p:spTree>
    <p:extLst>
      <p:ext uri="{BB962C8B-B14F-4D97-AF65-F5344CB8AC3E}">
        <p14:creationId xmlns:p14="http://schemas.microsoft.com/office/powerpoint/2010/main" val="61763949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1010" y="471452"/>
            <a:ext cx="8229600" cy="422592"/>
          </a:xfrm>
        </p:spPr>
        <p:txBody>
          <a:bodyPr/>
          <a:lstStyle>
            <a:lvl1pPr>
              <a:defRPr baseline="0"/>
            </a:lvl1pPr>
          </a:lstStyle>
          <a:p>
            <a:r>
              <a:rPr lang="en-US" dirty="0" smtClean="0"/>
              <a:t>Click to edit title only in Arial 24pt</a:t>
            </a:r>
            <a:endParaRPr lang="en-US" dirty="0"/>
          </a:p>
        </p:txBody>
      </p:sp>
      <p:sp>
        <p:nvSpPr>
          <p:cNvPr id="4" name="Date Placeholder 3"/>
          <p:cNvSpPr>
            <a:spLocks noGrp="1"/>
          </p:cNvSpPr>
          <p:nvPr>
            <p:ph type="dt" sz="half" idx="10"/>
          </p:nvPr>
        </p:nvSpPr>
        <p:spPr/>
        <p:txBody>
          <a:bodyPr/>
          <a:lstStyle/>
          <a:p>
            <a:fld id="{DE2F055B-823B-EF4F-A661-B986B2B0CDFB}" type="datetime1">
              <a:rPr lang="en-US" smtClean="0"/>
              <a:t>2/27/2017</a:t>
            </a:fld>
            <a:endParaRPr lang="en-US" dirty="0"/>
          </a:p>
        </p:txBody>
      </p:sp>
      <p:sp>
        <p:nvSpPr>
          <p:cNvPr id="5" name="Footer Placeholder 4"/>
          <p:cNvSpPr>
            <a:spLocks noGrp="1"/>
          </p:cNvSpPr>
          <p:nvPr>
            <p:ph type="ftr" sz="quarter" idx="11"/>
          </p:nvPr>
        </p:nvSpPr>
        <p:spPr/>
        <p:txBody>
          <a:bodyPr/>
          <a:lstStyle/>
          <a:p>
            <a:r>
              <a:rPr lang="en-US" dirty="0" smtClean="0"/>
              <a:t>CONFIDENTIAL</a:t>
            </a:r>
            <a:endParaRPr lang="en-US" dirty="0"/>
          </a:p>
        </p:txBody>
      </p:sp>
      <p:sp>
        <p:nvSpPr>
          <p:cNvPr id="6" name="Slide Number Placeholder 5"/>
          <p:cNvSpPr>
            <a:spLocks noGrp="1"/>
          </p:cNvSpPr>
          <p:nvPr>
            <p:ph type="sldNum" sz="quarter" idx="12"/>
          </p:nvPr>
        </p:nvSpPr>
        <p:spPr/>
        <p:txBody>
          <a:bodyPr/>
          <a:lstStyle/>
          <a:p>
            <a:fld id="{116D1988-50EC-4BB3-865F-87CF946FA9F8}" type="slidenum">
              <a:rPr lang="en-US" smtClean="0"/>
              <a:t>‹#›</a:t>
            </a:fld>
            <a:endParaRPr lang="en-US" dirty="0"/>
          </a:p>
        </p:txBody>
      </p:sp>
      <p:sp>
        <p:nvSpPr>
          <p:cNvPr id="8" name="Text Placeholder 7"/>
          <p:cNvSpPr>
            <a:spLocks noGrp="1"/>
          </p:cNvSpPr>
          <p:nvPr>
            <p:ph type="body" sz="quarter" idx="18"/>
          </p:nvPr>
        </p:nvSpPr>
        <p:spPr>
          <a:xfrm>
            <a:off x="459105" y="6080125"/>
            <a:ext cx="6667119" cy="460375"/>
          </a:xfrm>
        </p:spPr>
        <p:txBody>
          <a:bodyPr rIns="0" bIns="45720" anchor="b">
            <a:noAutofit/>
          </a:bodyPr>
          <a:lstStyle>
            <a:lvl1pPr>
              <a:buFontTx/>
              <a:buNone/>
              <a:defRPr sz="900" i="0" baseline="0">
                <a:solidFill>
                  <a:schemeClr val="bg2"/>
                </a:solidFill>
              </a:defRPr>
            </a:lvl1pPr>
            <a:lvl2pPr marL="0" marR="0" indent="0" algn="l" defTabSz="914400" rtl="0" eaLnBrk="1" fontAlgn="auto" latinLnBrk="0" hangingPunct="1">
              <a:lnSpc>
                <a:spcPct val="100000"/>
              </a:lnSpc>
              <a:spcBef>
                <a:spcPts val="0"/>
              </a:spcBef>
              <a:spcAft>
                <a:spcPts val="0"/>
              </a:spcAft>
              <a:buClr>
                <a:schemeClr val="tx2"/>
              </a:buClr>
              <a:buSzTx/>
              <a:buFontTx/>
              <a:buNone/>
              <a:tabLst/>
              <a:defRPr sz="900" i="0" baseline="0">
                <a:solidFill>
                  <a:schemeClr val="bg2"/>
                </a:solidFill>
              </a:defRPr>
            </a:lvl2pPr>
          </a:lstStyle>
          <a:p>
            <a:pPr lvl="0">
              <a:spcAft>
                <a:spcPts val="0"/>
              </a:spcAft>
            </a:pPr>
            <a:r>
              <a:rPr lang="en-US" smtClean="0"/>
              <a:t>Click to edit Master text styles</a:t>
            </a:r>
          </a:p>
          <a:p>
            <a:pPr lvl="1">
              <a:spcAft>
                <a:spcPts val="0"/>
              </a:spcAft>
            </a:pPr>
            <a:r>
              <a:rPr lang="en-US" smtClean="0"/>
              <a:t>Second level</a:t>
            </a:r>
          </a:p>
          <a:p>
            <a:pPr lvl="2">
              <a:spcAft>
                <a:spcPts val="0"/>
              </a:spcAft>
            </a:pPr>
            <a:r>
              <a:rPr lang="en-US" smtClean="0"/>
              <a:t>Third level</a:t>
            </a:r>
          </a:p>
        </p:txBody>
      </p:sp>
      <p:sp>
        <p:nvSpPr>
          <p:cNvPr id="13" name="Text Placeholder 3"/>
          <p:cNvSpPr>
            <a:spLocks noGrp="1"/>
          </p:cNvSpPr>
          <p:nvPr>
            <p:ph type="body" sz="quarter" idx="17" hasCustomPrompt="1"/>
          </p:nvPr>
        </p:nvSpPr>
        <p:spPr>
          <a:xfrm>
            <a:off x="461010" y="926593"/>
            <a:ext cx="8232775" cy="386270"/>
          </a:xfrm>
        </p:spPr>
        <p:txBody>
          <a:bodyPr lIns="0" tIns="0" rIns="0" bIns="0">
            <a:normAutofit/>
          </a:bodyPr>
          <a:lstStyle>
            <a:lvl1pPr marL="0" indent="0">
              <a:buFontTx/>
              <a:buNone/>
              <a:defRPr sz="1600">
                <a:solidFill>
                  <a:schemeClr val="bg2"/>
                </a:solidFill>
              </a:defRPr>
            </a:lvl1pPr>
          </a:lstStyle>
          <a:p>
            <a:pPr lvl="0"/>
            <a:r>
              <a:rPr lang="en-US" dirty="0" smtClean="0"/>
              <a:t>Subtitle text style in Arial 16pt, sentence case</a:t>
            </a:r>
            <a:endParaRPr lang="en-US" dirty="0"/>
          </a:p>
        </p:txBody>
      </p:sp>
    </p:spTree>
    <p:extLst>
      <p:ext uri="{BB962C8B-B14F-4D97-AF65-F5344CB8AC3E}">
        <p14:creationId xmlns:p14="http://schemas.microsoft.com/office/powerpoint/2010/main" val="322494013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Title Slide">
    <p:spTree>
      <p:nvGrpSpPr>
        <p:cNvPr id="1" name=""/>
        <p:cNvGrpSpPr/>
        <p:nvPr/>
      </p:nvGrpSpPr>
      <p:grpSpPr>
        <a:xfrm>
          <a:off x="0" y="0"/>
          <a:ext cx="0" cy="0"/>
          <a:chOff x="0" y="0"/>
          <a:chExt cx="0" cy="0"/>
        </a:xfrm>
      </p:grpSpPr>
      <p:sp>
        <p:nvSpPr>
          <p:cNvPr id="3" name="Text Placeholder 8"/>
          <p:cNvSpPr>
            <a:spLocks noGrp="1"/>
          </p:cNvSpPr>
          <p:nvPr>
            <p:ph type="body" sz="quarter" idx="13" hasCustomPrompt="1"/>
          </p:nvPr>
        </p:nvSpPr>
        <p:spPr>
          <a:xfrm>
            <a:off x="451803" y="2989898"/>
            <a:ext cx="5821362" cy="558482"/>
          </a:xfrm>
          <a:prstGeom prst="rect">
            <a:avLst/>
          </a:prstGeom>
        </p:spPr>
        <p:txBody>
          <a:bodyPr tIns="45720" bIns="45720" anchor="b">
            <a:noAutofit/>
          </a:bodyPr>
          <a:lstStyle>
            <a:lvl1pPr marL="0" indent="0">
              <a:buFontTx/>
              <a:buNone/>
              <a:defRPr sz="3200" b="0" spc="-150" baseline="0">
                <a:solidFill>
                  <a:srgbClr val="00539B"/>
                </a:solidFill>
                <a:latin typeface="Arial" panose="020B0604020202020204" pitchFamily="34" charset="0"/>
                <a:cs typeface="Arial" panose="020B0604020202020204" pitchFamily="34" charset="0"/>
              </a:defRPr>
            </a:lvl1pPr>
          </a:lstStyle>
          <a:p>
            <a:pPr lvl="0"/>
            <a:r>
              <a:rPr lang="en-US" dirty="0" smtClean="0"/>
              <a:t>Presentation Title 32pt Arial </a:t>
            </a:r>
          </a:p>
        </p:txBody>
      </p:sp>
      <p:sp>
        <p:nvSpPr>
          <p:cNvPr id="4" name="Content Placeholder 10"/>
          <p:cNvSpPr>
            <a:spLocks noGrp="1"/>
          </p:cNvSpPr>
          <p:nvPr>
            <p:ph sz="quarter" idx="14" hasCustomPrompt="1"/>
          </p:nvPr>
        </p:nvSpPr>
        <p:spPr>
          <a:xfrm>
            <a:off x="457200" y="3451225"/>
            <a:ext cx="5823857" cy="879475"/>
          </a:xfrm>
          <a:prstGeom prst="rect">
            <a:avLst/>
          </a:prstGeom>
        </p:spPr>
        <p:txBody>
          <a:bodyPr tIns="45720" bIns="45720"/>
          <a:lstStyle>
            <a:lvl1pPr marL="0" indent="0">
              <a:buFontTx/>
              <a:buNone/>
              <a:defRPr sz="2000" b="0" spc="0" baseline="0">
                <a:solidFill>
                  <a:srgbClr val="008BB0"/>
                </a:solidFill>
                <a:latin typeface="Arial" panose="020B0604020202020204" pitchFamily="34" charset="0"/>
                <a:cs typeface="Arial" panose="020B0604020202020204" pitchFamily="34" charset="0"/>
              </a:defRPr>
            </a:lvl1pPr>
          </a:lstStyle>
          <a:p>
            <a:pPr lvl="0"/>
            <a:r>
              <a:rPr lang="en-US" dirty="0" smtClean="0"/>
              <a:t>Presentation Subtitle is at 20pt Arial font</a:t>
            </a:r>
          </a:p>
        </p:txBody>
      </p:sp>
      <p:sp>
        <p:nvSpPr>
          <p:cNvPr id="6" name="Date Placeholder 4"/>
          <p:cNvSpPr>
            <a:spLocks noGrp="1"/>
          </p:cNvSpPr>
          <p:nvPr>
            <p:ph type="dt" sz="half" idx="12"/>
          </p:nvPr>
        </p:nvSpPr>
        <p:spPr>
          <a:xfrm>
            <a:off x="456447" y="4344503"/>
            <a:ext cx="5833872" cy="337520"/>
          </a:xfrm>
          <a:prstGeom prst="rect">
            <a:avLst/>
          </a:prstGeom>
        </p:spPr>
        <p:txBody>
          <a:bodyPr lIns="91440" rIns="45720" anchor="t"/>
          <a:lstStyle>
            <a:lvl1pPr>
              <a:defRPr sz="1400" b="0">
                <a:solidFill>
                  <a:srgbClr val="008BB0"/>
                </a:solidFill>
                <a:latin typeface="Arial" panose="020B0604020202020204" pitchFamily="34" charset="0"/>
                <a:cs typeface="Arial" panose="020B0604020202020204" pitchFamily="34" charset="0"/>
              </a:defRPr>
            </a:lvl1pPr>
          </a:lstStyle>
          <a:p>
            <a:r>
              <a:rPr lang="en-US" dirty="0" smtClean="0"/>
              <a:t>Date</a:t>
            </a:r>
            <a:endParaRPr lang="en-US" dirty="0"/>
          </a:p>
        </p:txBody>
      </p:sp>
    </p:spTree>
    <p:extLst>
      <p:ext uri="{BB962C8B-B14F-4D97-AF65-F5344CB8AC3E}">
        <p14:creationId xmlns:p14="http://schemas.microsoft.com/office/powerpoint/2010/main" val="56194414"/>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160" userDrawn="1">
          <p15:clr>
            <a:srgbClr val="FBAE40"/>
          </p15:clr>
        </p15:guide>
        <p15:guide id="2" pos="288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ransition Slide Primary Navy">
    <p:spTree>
      <p:nvGrpSpPr>
        <p:cNvPr id="1" name=""/>
        <p:cNvGrpSpPr/>
        <p:nvPr/>
      </p:nvGrpSpPr>
      <p:grpSpPr>
        <a:xfrm>
          <a:off x="0" y="0"/>
          <a:ext cx="0" cy="0"/>
          <a:chOff x="0" y="0"/>
          <a:chExt cx="0" cy="0"/>
        </a:xfrm>
      </p:grpSpPr>
      <p:sp>
        <p:nvSpPr>
          <p:cNvPr id="6" name="Rectangle 5"/>
          <p:cNvSpPr/>
          <p:nvPr userDrawn="1"/>
        </p:nvSpPr>
        <p:spPr>
          <a:xfrm>
            <a:off x="6492240" y="-13647"/>
            <a:ext cx="2651760" cy="6886954"/>
          </a:xfrm>
          <a:custGeom>
            <a:avLst/>
            <a:gdLst>
              <a:gd name="connsiteX0" fmla="*/ 0 w 3337560"/>
              <a:gd name="connsiteY0" fmla="*/ 0 h 6965576"/>
              <a:gd name="connsiteX1" fmla="*/ 3337560 w 3337560"/>
              <a:gd name="connsiteY1" fmla="*/ 0 h 6965576"/>
              <a:gd name="connsiteX2" fmla="*/ 3337560 w 3337560"/>
              <a:gd name="connsiteY2" fmla="*/ 6965576 h 6965576"/>
              <a:gd name="connsiteX3" fmla="*/ 0 w 3337560"/>
              <a:gd name="connsiteY3" fmla="*/ 6965576 h 6965576"/>
              <a:gd name="connsiteX4" fmla="*/ 0 w 3337560"/>
              <a:gd name="connsiteY4" fmla="*/ 0 h 6965576"/>
              <a:gd name="connsiteX0" fmla="*/ 0 w 3337560"/>
              <a:gd name="connsiteY0" fmla="*/ 0 h 6965576"/>
              <a:gd name="connsiteX1" fmla="*/ 3337560 w 3337560"/>
              <a:gd name="connsiteY1" fmla="*/ 0 h 6965576"/>
              <a:gd name="connsiteX2" fmla="*/ 3337560 w 3337560"/>
              <a:gd name="connsiteY2" fmla="*/ 6965576 h 6965576"/>
              <a:gd name="connsiteX3" fmla="*/ 685800 w 3337560"/>
              <a:gd name="connsiteY3" fmla="*/ 6950336 h 6965576"/>
              <a:gd name="connsiteX4" fmla="*/ 0 w 3337560"/>
              <a:gd name="connsiteY4" fmla="*/ 0 h 6965576"/>
              <a:gd name="connsiteX0" fmla="*/ 0 w 3337560"/>
              <a:gd name="connsiteY0" fmla="*/ 0 h 6965576"/>
              <a:gd name="connsiteX1" fmla="*/ 3337560 w 3337560"/>
              <a:gd name="connsiteY1" fmla="*/ 0 h 6965576"/>
              <a:gd name="connsiteX2" fmla="*/ 3337560 w 3337560"/>
              <a:gd name="connsiteY2" fmla="*/ 6965576 h 6965576"/>
              <a:gd name="connsiteX3" fmla="*/ 533400 w 3337560"/>
              <a:gd name="connsiteY3" fmla="*/ 6965576 h 6965576"/>
              <a:gd name="connsiteX4" fmla="*/ 0 w 3337560"/>
              <a:gd name="connsiteY4" fmla="*/ 0 h 6965576"/>
              <a:gd name="connsiteX0" fmla="*/ 0 w 3581400"/>
              <a:gd name="connsiteY0" fmla="*/ 0 h 6980816"/>
              <a:gd name="connsiteX1" fmla="*/ 3581400 w 3581400"/>
              <a:gd name="connsiteY1" fmla="*/ 15240 h 6980816"/>
              <a:gd name="connsiteX2" fmla="*/ 3581400 w 3581400"/>
              <a:gd name="connsiteY2" fmla="*/ 6980816 h 6980816"/>
              <a:gd name="connsiteX3" fmla="*/ 777240 w 3581400"/>
              <a:gd name="connsiteY3" fmla="*/ 6980816 h 6980816"/>
              <a:gd name="connsiteX4" fmla="*/ 0 w 3581400"/>
              <a:gd name="connsiteY4" fmla="*/ 0 h 6980816"/>
              <a:gd name="connsiteX0" fmla="*/ 0 w 3581400"/>
              <a:gd name="connsiteY0" fmla="*/ 0 h 6980816"/>
              <a:gd name="connsiteX1" fmla="*/ 3581400 w 3581400"/>
              <a:gd name="connsiteY1" fmla="*/ 15240 h 6980816"/>
              <a:gd name="connsiteX2" fmla="*/ 3581400 w 3581400"/>
              <a:gd name="connsiteY2" fmla="*/ 6980816 h 6980816"/>
              <a:gd name="connsiteX3" fmla="*/ 890445 w 3581400"/>
              <a:gd name="connsiteY3" fmla="*/ 6980816 h 6980816"/>
              <a:gd name="connsiteX4" fmla="*/ 0 w 3581400"/>
              <a:gd name="connsiteY4" fmla="*/ 0 h 6980816"/>
              <a:gd name="connsiteX0" fmla="*/ 0 w 3581400"/>
              <a:gd name="connsiteY0" fmla="*/ 0 h 6980816"/>
              <a:gd name="connsiteX1" fmla="*/ 3581400 w 3581400"/>
              <a:gd name="connsiteY1" fmla="*/ 15240 h 6980816"/>
              <a:gd name="connsiteX2" fmla="*/ 3581400 w 3581400"/>
              <a:gd name="connsiteY2" fmla="*/ 6980816 h 6980816"/>
              <a:gd name="connsiteX3" fmla="*/ 1024233 w 3581400"/>
              <a:gd name="connsiteY3" fmla="*/ 6980816 h 6980816"/>
              <a:gd name="connsiteX4" fmla="*/ 0 w 3581400"/>
              <a:gd name="connsiteY4" fmla="*/ 0 h 6980816"/>
              <a:gd name="connsiteX0" fmla="*/ 0 w 3581400"/>
              <a:gd name="connsiteY0" fmla="*/ 0 h 6980816"/>
              <a:gd name="connsiteX1" fmla="*/ 3581400 w 3581400"/>
              <a:gd name="connsiteY1" fmla="*/ 15240 h 6980816"/>
              <a:gd name="connsiteX2" fmla="*/ 3581400 w 3581400"/>
              <a:gd name="connsiteY2" fmla="*/ 6980816 h 6980816"/>
              <a:gd name="connsiteX3" fmla="*/ 1096272 w 3581400"/>
              <a:gd name="connsiteY3" fmla="*/ 6973196 h 6980816"/>
              <a:gd name="connsiteX4" fmla="*/ 0 w 3581400"/>
              <a:gd name="connsiteY4" fmla="*/ 0 h 69808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81400" h="6980816">
                <a:moveTo>
                  <a:pt x="0" y="0"/>
                </a:moveTo>
                <a:lnTo>
                  <a:pt x="3581400" y="15240"/>
                </a:lnTo>
                <a:lnTo>
                  <a:pt x="3581400" y="6980816"/>
                </a:lnTo>
                <a:lnTo>
                  <a:pt x="1096272" y="6973196"/>
                </a:lnTo>
                <a:lnTo>
                  <a:pt x="0" y="0"/>
                </a:lnTo>
                <a:close/>
              </a:path>
            </a:pathLst>
          </a:custGeom>
          <a:solidFill>
            <a:srgbClr val="002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Placeholder 8"/>
          <p:cNvSpPr>
            <a:spLocks noGrp="1"/>
          </p:cNvSpPr>
          <p:nvPr>
            <p:ph type="body" sz="quarter" idx="13" hasCustomPrompt="1"/>
          </p:nvPr>
        </p:nvSpPr>
        <p:spPr>
          <a:xfrm>
            <a:off x="451803" y="2997518"/>
            <a:ext cx="5821362" cy="558482"/>
          </a:xfrm>
          <a:prstGeom prst="rect">
            <a:avLst/>
          </a:prstGeom>
        </p:spPr>
        <p:txBody>
          <a:bodyPr tIns="45720" bIns="45720" anchor="b">
            <a:noAutofit/>
          </a:bodyPr>
          <a:lstStyle>
            <a:lvl1pPr marL="0" indent="0">
              <a:buFontTx/>
              <a:buNone/>
              <a:defRPr sz="3200" b="0" spc="-150" baseline="0">
                <a:solidFill>
                  <a:srgbClr val="00539B"/>
                </a:solidFill>
                <a:latin typeface="Arial" panose="020B0604020202020204" pitchFamily="34" charset="0"/>
                <a:cs typeface="Arial" panose="020B0604020202020204" pitchFamily="34" charset="0"/>
              </a:defRPr>
            </a:lvl1pPr>
          </a:lstStyle>
          <a:p>
            <a:pPr lvl="0"/>
            <a:r>
              <a:rPr lang="en-US" dirty="0" smtClean="0"/>
              <a:t>Transition Slide Title 32pt</a:t>
            </a:r>
          </a:p>
        </p:txBody>
      </p:sp>
      <p:sp>
        <p:nvSpPr>
          <p:cNvPr id="26" name="Content Placeholder 10"/>
          <p:cNvSpPr>
            <a:spLocks noGrp="1"/>
          </p:cNvSpPr>
          <p:nvPr>
            <p:ph sz="quarter" idx="14" hasCustomPrompt="1"/>
          </p:nvPr>
        </p:nvSpPr>
        <p:spPr>
          <a:xfrm>
            <a:off x="457200" y="3451225"/>
            <a:ext cx="5823857" cy="892175"/>
          </a:xfrm>
          <a:prstGeom prst="rect">
            <a:avLst/>
          </a:prstGeom>
        </p:spPr>
        <p:txBody>
          <a:bodyPr tIns="45720" bIns="45720">
            <a:normAutofit/>
          </a:bodyPr>
          <a:lstStyle>
            <a:lvl1pPr marL="0" indent="0">
              <a:buFontTx/>
              <a:buNone/>
              <a:defRPr sz="2000" b="0" spc="0" baseline="0">
                <a:solidFill>
                  <a:srgbClr val="008BB0"/>
                </a:solidFill>
                <a:latin typeface="Arial" panose="020B0604020202020204" pitchFamily="34" charset="0"/>
                <a:cs typeface="Arial" panose="020B0604020202020204" pitchFamily="34" charset="0"/>
              </a:defRPr>
            </a:lvl1pPr>
          </a:lstStyle>
          <a:p>
            <a:pPr lvl="0"/>
            <a:r>
              <a:rPr lang="en-US" dirty="0" smtClean="0"/>
              <a:t>Subtitle for transition is at 20pt Arial font</a:t>
            </a:r>
          </a:p>
        </p:txBody>
      </p:sp>
    </p:spTree>
    <p:extLst>
      <p:ext uri="{BB962C8B-B14F-4D97-AF65-F5344CB8AC3E}">
        <p14:creationId xmlns:p14="http://schemas.microsoft.com/office/powerpoint/2010/main" val="14524571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ransition Slide Primary Turquoise">
    <p:spTree>
      <p:nvGrpSpPr>
        <p:cNvPr id="1" name=""/>
        <p:cNvGrpSpPr/>
        <p:nvPr/>
      </p:nvGrpSpPr>
      <p:grpSpPr>
        <a:xfrm>
          <a:off x="0" y="0"/>
          <a:ext cx="0" cy="0"/>
          <a:chOff x="0" y="0"/>
          <a:chExt cx="0" cy="0"/>
        </a:xfrm>
      </p:grpSpPr>
      <p:sp>
        <p:nvSpPr>
          <p:cNvPr id="3" name="Rectangle 5"/>
          <p:cNvSpPr/>
          <p:nvPr userDrawn="1"/>
        </p:nvSpPr>
        <p:spPr>
          <a:xfrm>
            <a:off x="6505477" y="-29116"/>
            <a:ext cx="2651760" cy="6941820"/>
          </a:xfrm>
          <a:custGeom>
            <a:avLst/>
            <a:gdLst>
              <a:gd name="connsiteX0" fmla="*/ 0 w 3337560"/>
              <a:gd name="connsiteY0" fmla="*/ 0 h 6965576"/>
              <a:gd name="connsiteX1" fmla="*/ 3337560 w 3337560"/>
              <a:gd name="connsiteY1" fmla="*/ 0 h 6965576"/>
              <a:gd name="connsiteX2" fmla="*/ 3337560 w 3337560"/>
              <a:gd name="connsiteY2" fmla="*/ 6965576 h 6965576"/>
              <a:gd name="connsiteX3" fmla="*/ 0 w 3337560"/>
              <a:gd name="connsiteY3" fmla="*/ 6965576 h 6965576"/>
              <a:gd name="connsiteX4" fmla="*/ 0 w 3337560"/>
              <a:gd name="connsiteY4" fmla="*/ 0 h 6965576"/>
              <a:gd name="connsiteX0" fmla="*/ 0 w 3337560"/>
              <a:gd name="connsiteY0" fmla="*/ 0 h 6965576"/>
              <a:gd name="connsiteX1" fmla="*/ 3337560 w 3337560"/>
              <a:gd name="connsiteY1" fmla="*/ 0 h 6965576"/>
              <a:gd name="connsiteX2" fmla="*/ 3337560 w 3337560"/>
              <a:gd name="connsiteY2" fmla="*/ 6965576 h 6965576"/>
              <a:gd name="connsiteX3" fmla="*/ 685800 w 3337560"/>
              <a:gd name="connsiteY3" fmla="*/ 6950336 h 6965576"/>
              <a:gd name="connsiteX4" fmla="*/ 0 w 3337560"/>
              <a:gd name="connsiteY4" fmla="*/ 0 h 6965576"/>
              <a:gd name="connsiteX0" fmla="*/ 0 w 3337560"/>
              <a:gd name="connsiteY0" fmla="*/ 0 h 6965576"/>
              <a:gd name="connsiteX1" fmla="*/ 3337560 w 3337560"/>
              <a:gd name="connsiteY1" fmla="*/ 0 h 6965576"/>
              <a:gd name="connsiteX2" fmla="*/ 3337560 w 3337560"/>
              <a:gd name="connsiteY2" fmla="*/ 6965576 h 6965576"/>
              <a:gd name="connsiteX3" fmla="*/ 533400 w 3337560"/>
              <a:gd name="connsiteY3" fmla="*/ 6965576 h 6965576"/>
              <a:gd name="connsiteX4" fmla="*/ 0 w 3337560"/>
              <a:gd name="connsiteY4" fmla="*/ 0 h 6965576"/>
              <a:gd name="connsiteX0" fmla="*/ 0 w 3581400"/>
              <a:gd name="connsiteY0" fmla="*/ 0 h 6980816"/>
              <a:gd name="connsiteX1" fmla="*/ 3581400 w 3581400"/>
              <a:gd name="connsiteY1" fmla="*/ 15240 h 6980816"/>
              <a:gd name="connsiteX2" fmla="*/ 3581400 w 3581400"/>
              <a:gd name="connsiteY2" fmla="*/ 6980816 h 6980816"/>
              <a:gd name="connsiteX3" fmla="*/ 777240 w 3581400"/>
              <a:gd name="connsiteY3" fmla="*/ 6980816 h 6980816"/>
              <a:gd name="connsiteX4" fmla="*/ 0 w 3581400"/>
              <a:gd name="connsiteY4" fmla="*/ 0 h 6980816"/>
              <a:gd name="connsiteX0" fmla="*/ 0 w 3581400"/>
              <a:gd name="connsiteY0" fmla="*/ 0 h 6980816"/>
              <a:gd name="connsiteX1" fmla="*/ 3581400 w 3581400"/>
              <a:gd name="connsiteY1" fmla="*/ 15240 h 6980816"/>
              <a:gd name="connsiteX2" fmla="*/ 3581400 w 3581400"/>
              <a:gd name="connsiteY2" fmla="*/ 6980816 h 6980816"/>
              <a:gd name="connsiteX3" fmla="*/ 890445 w 3581400"/>
              <a:gd name="connsiteY3" fmla="*/ 6980816 h 6980816"/>
              <a:gd name="connsiteX4" fmla="*/ 0 w 3581400"/>
              <a:gd name="connsiteY4" fmla="*/ 0 h 6980816"/>
              <a:gd name="connsiteX0" fmla="*/ 0 w 3581400"/>
              <a:gd name="connsiteY0" fmla="*/ 0 h 6980816"/>
              <a:gd name="connsiteX1" fmla="*/ 3581400 w 3581400"/>
              <a:gd name="connsiteY1" fmla="*/ 15240 h 6980816"/>
              <a:gd name="connsiteX2" fmla="*/ 3581400 w 3581400"/>
              <a:gd name="connsiteY2" fmla="*/ 6980816 h 6980816"/>
              <a:gd name="connsiteX3" fmla="*/ 1024233 w 3581400"/>
              <a:gd name="connsiteY3" fmla="*/ 6980816 h 6980816"/>
              <a:gd name="connsiteX4" fmla="*/ 0 w 3581400"/>
              <a:gd name="connsiteY4" fmla="*/ 0 h 6980816"/>
              <a:gd name="connsiteX0" fmla="*/ 0 w 3581400"/>
              <a:gd name="connsiteY0" fmla="*/ 0 h 6980816"/>
              <a:gd name="connsiteX1" fmla="*/ 3581400 w 3581400"/>
              <a:gd name="connsiteY1" fmla="*/ 15240 h 6980816"/>
              <a:gd name="connsiteX2" fmla="*/ 3581400 w 3581400"/>
              <a:gd name="connsiteY2" fmla="*/ 6980816 h 6980816"/>
              <a:gd name="connsiteX3" fmla="*/ 1096272 w 3581400"/>
              <a:gd name="connsiteY3" fmla="*/ 6973196 h 6980816"/>
              <a:gd name="connsiteX4" fmla="*/ 0 w 3581400"/>
              <a:gd name="connsiteY4" fmla="*/ 0 h 69808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81400" h="6980816">
                <a:moveTo>
                  <a:pt x="0" y="0"/>
                </a:moveTo>
                <a:lnTo>
                  <a:pt x="3581400" y="15240"/>
                </a:lnTo>
                <a:lnTo>
                  <a:pt x="3581400" y="6980816"/>
                </a:lnTo>
                <a:lnTo>
                  <a:pt x="1096272" y="6973196"/>
                </a:lnTo>
                <a:lnTo>
                  <a:pt x="0" y="0"/>
                </a:lnTo>
                <a:close/>
              </a:path>
            </a:pathLst>
          </a:custGeom>
          <a:solidFill>
            <a:srgbClr val="008B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8"/>
          <p:cNvSpPr>
            <a:spLocks noGrp="1"/>
          </p:cNvSpPr>
          <p:nvPr>
            <p:ph type="body" sz="quarter" idx="13" hasCustomPrompt="1"/>
          </p:nvPr>
        </p:nvSpPr>
        <p:spPr>
          <a:xfrm>
            <a:off x="451803" y="2997518"/>
            <a:ext cx="5821362" cy="558482"/>
          </a:xfrm>
          <a:prstGeom prst="rect">
            <a:avLst/>
          </a:prstGeom>
        </p:spPr>
        <p:txBody>
          <a:bodyPr tIns="45720" bIns="45720" anchor="b">
            <a:noAutofit/>
          </a:bodyPr>
          <a:lstStyle>
            <a:lvl1pPr marL="0" indent="0">
              <a:buFontTx/>
              <a:buNone/>
              <a:defRPr sz="3200" b="0" spc="-150" baseline="0">
                <a:solidFill>
                  <a:srgbClr val="00539B"/>
                </a:solidFill>
                <a:latin typeface="Arial" panose="020B0604020202020204" pitchFamily="34" charset="0"/>
                <a:cs typeface="Arial" panose="020B0604020202020204" pitchFamily="34" charset="0"/>
              </a:defRPr>
            </a:lvl1pPr>
          </a:lstStyle>
          <a:p>
            <a:pPr lvl="0"/>
            <a:r>
              <a:rPr lang="en-US" dirty="0" smtClean="0"/>
              <a:t>Transition Slide Title 32pt</a:t>
            </a:r>
          </a:p>
        </p:txBody>
      </p:sp>
      <p:sp>
        <p:nvSpPr>
          <p:cNvPr id="13" name="Content Placeholder 10"/>
          <p:cNvSpPr>
            <a:spLocks noGrp="1"/>
          </p:cNvSpPr>
          <p:nvPr>
            <p:ph sz="quarter" idx="14" hasCustomPrompt="1"/>
          </p:nvPr>
        </p:nvSpPr>
        <p:spPr>
          <a:xfrm>
            <a:off x="457200" y="3451225"/>
            <a:ext cx="5823857" cy="892175"/>
          </a:xfrm>
          <a:prstGeom prst="rect">
            <a:avLst/>
          </a:prstGeom>
        </p:spPr>
        <p:txBody>
          <a:bodyPr tIns="45720" bIns="45720">
            <a:normAutofit/>
          </a:bodyPr>
          <a:lstStyle>
            <a:lvl1pPr marL="0" indent="0">
              <a:buFontTx/>
              <a:buNone/>
              <a:defRPr sz="2000" b="0" spc="0" baseline="0">
                <a:solidFill>
                  <a:srgbClr val="008BB0"/>
                </a:solidFill>
                <a:latin typeface="Arial" panose="020B0604020202020204" pitchFamily="34" charset="0"/>
                <a:cs typeface="Arial" panose="020B0604020202020204" pitchFamily="34" charset="0"/>
              </a:defRPr>
            </a:lvl1pPr>
          </a:lstStyle>
          <a:p>
            <a:pPr lvl="0"/>
            <a:r>
              <a:rPr lang="en-US" dirty="0" smtClean="0"/>
              <a:t>Subtitle for transition is at 20pt Arial font</a:t>
            </a:r>
          </a:p>
        </p:txBody>
      </p:sp>
    </p:spTree>
    <p:extLst>
      <p:ext uri="{BB962C8B-B14F-4D97-AF65-F5344CB8AC3E}">
        <p14:creationId xmlns:p14="http://schemas.microsoft.com/office/powerpoint/2010/main" val="216186993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ransition Slide Primary Magenta">
    <p:spTree>
      <p:nvGrpSpPr>
        <p:cNvPr id="1" name=""/>
        <p:cNvGrpSpPr/>
        <p:nvPr/>
      </p:nvGrpSpPr>
      <p:grpSpPr>
        <a:xfrm>
          <a:off x="0" y="0"/>
          <a:ext cx="0" cy="0"/>
          <a:chOff x="0" y="0"/>
          <a:chExt cx="0" cy="0"/>
        </a:xfrm>
      </p:grpSpPr>
      <p:sp>
        <p:nvSpPr>
          <p:cNvPr id="4" name="Rectangle 5"/>
          <p:cNvSpPr/>
          <p:nvPr userDrawn="1"/>
        </p:nvSpPr>
        <p:spPr>
          <a:xfrm>
            <a:off x="6505477" y="-18842"/>
            <a:ext cx="2651760" cy="6941820"/>
          </a:xfrm>
          <a:custGeom>
            <a:avLst/>
            <a:gdLst>
              <a:gd name="connsiteX0" fmla="*/ 0 w 3337560"/>
              <a:gd name="connsiteY0" fmla="*/ 0 h 6965576"/>
              <a:gd name="connsiteX1" fmla="*/ 3337560 w 3337560"/>
              <a:gd name="connsiteY1" fmla="*/ 0 h 6965576"/>
              <a:gd name="connsiteX2" fmla="*/ 3337560 w 3337560"/>
              <a:gd name="connsiteY2" fmla="*/ 6965576 h 6965576"/>
              <a:gd name="connsiteX3" fmla="*/ 0 w 3337560"/>
              <a:gd name="connsiteY3" fmla="*/ 6965576 h 6965576"/>
              <a:gd name="connsiteX4" fmla="*/ 0 w 3337560"/>
              <a:gd name="connsiteY4" fmla="*/ 0 h 6965576"/>
              <a:gd name="connsiteX0" fmla="*/ 0 w 3337560"/>
              <a:gd name="connsiteY0" fmla="*/ 0 h 6965576"/>
              <a:gd name="connsiteX1" fmla="*/ 3337560 w 3337560"/>
              <a:gd name="connsiteY1" fmla="*/ 0 h 6965576"/>
              <a:gd name="connsiteX2" fmla="*/ 3337560 w 3337560"/>
              <a:gd name="connsiteY2" fmla="*/ 6965576 h 6965576"/>
              <a:gd name="connsiteX3" fmla="*/ 685800 w 3337560"/>
              <a:gd name="connsiteY3" fmla="*/ 6950336 h 6965576"/>
              <a:gd name="connsiteX4" fmla="*/ 0 w 3337560"/>
              <a:gd name="connsiteY4" fmla="*/ 0 h 6965576"/>
              <a:gd name="connsiteX0" fmla="*/ 0 w 3337560"/>
              <a:gd name="connsiteY0" fmla="*/ 0 h 6965576"/>
              <a:gd name="connsiteX1" fmla="*/ 3337560 w 3337560"/>
              <a:gd name="connsiteY1" fmla="*/ 0 h 6965576"/>
              <a:gd name="connsiteX2" fmla="*/ 3337560 w 3337560"/>
              <a:gd name="connsiteY2" fmla="*/ 6965576 h 6965576"/>
              <a:gd name="connsiteX3" fmla="*/ 533400 w 3337560"/>
              <a:gd name="connsiteY3" fmla="*/ 6965576 h 6965576"/>
              <a:gd name="connsiteX4" fmla="*/ 0 w 3337560"/>
              <a:gd name="connsiteY4" fmla="*/ 0 h 6965576"/>
              <a:gd name="connsiteX0" fmla="*/ 0 w 3581400"/>
              <a:gd name="connsiteY0" fmla="*/ 0 h 6980816"/>
              <a:gd name="connsiteX1" fmla="*/ 3581400 w 3581400"/>
              <a:gd name="connsiteY1" fmla="*/ 15240 h 6980816"/>
              <a:gd name="connsiteX2" fmla="*/ 3581400 w 3581400"/>
              <a:gd name="connsiteY2" fmla="*/ 6980816 h 6980816"/>
              <a:gd name="connsiteX3" fmla="*/ 777240 w 3581400"/>
              <a:gd name="connsiteY3" fmla="*/ 6980816 h 6980816"/>
              <a:gd name="connsiteX4" fmla="*/ 0 w 3581400"/>
              <a:gd name="connsiteY4" fmla="*/ 0 h 6980816"/>
              <a:gd name="connsiteX0" fmla="*/ 0 w 3581400"/>
              <a:gd name="connsiteY0" fmla="*/ 0 h 6980816"/>
              <a:gd name="connsiteX1" fmla="*/ 3581400 w 3581400"/>
              <a:gd name="connsiteY1" fmla="*/ 15240 h 6980816"/>
              <a:gd name="connsiteX2" fmla="*/ 3581400 w 3581400"/>
              <a:gd name="connsiteY2" fmla="*/ 6980816 h 6980816"/>
              <a:gd name="connsiteX3" fmla="*/ 890445 w 3581400"/>
              <a:gd name="connsiteY3" fmla="*/ 6980816 h 6980816"/>
              <a:gd name="connsiteX4" fmla="*/ 0 w 3581400"/>
              <a:gd name="connsiteY4" fmla="*/ 0 h 6980816"/>
              <a:gd name="connsiteX0" fmla="*/ 0 w 3581400"/>
              <a:gd name="connsiteY0" fmla="*/ 0 h 6980816"/>
              <a:gd name="connsiteX1" fmla="*/ 3581400 w 3581400"/>
              <a:gd name="connsiteY1" fmla="*/ 15240 h 6980816"/>
              <a:gd name="connsiteX2" fmla="*/ 3581400 w 3581400"/>
              <a:gd name="connsiteY2" fmla="*/ 6980816 h 6980816"/>
              <a:gd name="connsiteX3" fmla="*/ 1024233 w 3581400"/>
              <a:gd name="connsiteY3" fmla="*/ 6980816 h 6980816"/>
              <a:gd name="connsiteX4" fmla="*/ 0 w 3581400"/>
              <a:gd name="connsiteY4" fmla="*/ 0 h 6980816"/>
              <a:gd name="connsiteX0" fmla="*/ 0 w 3581400"/>
              <a:gd name="connsiteY0" fmla="*/ 0 h 6980816"/>
              <a:gd name="connsiteX1" fmla="*/ 3581400 w 3581400"/>
              <a:gd name="connsiteY1" fmla="*/ 15240 h 6980816"/>
              <a:gd name="connsiteX2" fmla="*/ 3581400 w 3581400"/>
              <a:gd name="connsiteY2" fmla="*/ 6980816 h 6980816"/>
              <a:gd name="connsiteX3" fmla="*/ 1096272 w 3581400"/>
              <a:gd name="connsiteY3" fmla="*/ 6973196 h 6980816"/>
              <a:gd name="connsiteX4" fmla="*/ 0 w 3581400"/>
              <a:gd name="connsiteY4" fmla="*/ 0 h 69808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81400" h="6980816">
                <a:moveTo>
                  <a:pt x="0" y="0"/>
                </a:moveTo>
                <a:lnTo>
                  <a:pt x="3581400" y="15240"/>
                </a:lnTo>
                <a:lnTo>
                  <a:pt x="3581400" y="6980816"/>
                </a:lnTo>
                <a:lnTo>
                  <a:pt x="1096272" y="6973196"/>
                </a:lnTo>
                <a:lnTo>
                  <a:pt x="0" y="0"/>
                </a:lnTo>
                <a:close/>
              </a:path>
            </a:pathLst>
          </a:custGeom>
          <a:solidFill>
            <a:srgbClr val="8200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8"/>
          <p:cNvSpPr>
            <a:spLocks noGrp="1"/>
          </p:cNvSpPr>
          <p:nvPr>
            <p:ph type="body" sz="quarter" idx="13" hasCustomPrompt="1"/>
          </p:nvPr>
        </p:nvSpPr>
        <p:spPr>
          <a:xfrm>
            <a:off x="451803" y="2997518"/>
            <a:ext cx="5821362" cy="558482"/>
          </a:xfrm>
          <a:prstGeom prst="rect">
            <a:avLst/>
          </a:prstGeom>
        </p:spPr>
        <p:txBody>
          <a:bodyPr tIns="45720" bIns="45720" anchor="b">
            <a:noAutofit/>
          </a:bodyPr>
          <a:lstStyle>
            <a:lvl1pPr marL="0" indent="0">
              <a:buFontTx/>
              <a:buNone/>
              <a:defRPr sz="3200" b="0" spc="-150" baseline="0">
                <a:solidFill>
                  <a:srgbClr val="00539B"/>
                </a:solidFill>
                <a:latin typeface="Arial" panose="020B0604020202020204" pitchFamily="34" charset="0"/>
                <a:cs typeface="Arial" panose="020B0604020202020204" pitchFamily="34" charset="0"/>
              </a:defRPr>
            </a:lvl1pPr>
          </a:lstStyle>
          <a:p>
            <a:pPr lvl="0"/>
            <a:r>
              <a:rPr lang="en-US" dirty="0" smtClean="0"/>
              <a:t>Transition Slide Title 32pt</a:t>
            </a:r>
          </a:p>
        </p:txBody>
      </p:sp>
      <p:sp>
        <p:nvSpPr>
          <p:cNvPr id="13" name="Content Placeholder 10"/>
          <p:cNvSpPr>
            <a:spLocks noGrp="1"/>
          </p:cNvSpPr>
          <p:nvPr>
            <p:ph sz="quarter" idx="14" hasCustomPrompt="1"/>
          </p:nvPr>
        </p:nvSpPr>
        <p:spPr>
          <a:xfrm>
            <a:off x="457200" y="3451225"/>
            <a:ext cx="5823857" cy="892175"/>
          </a:xfrm>
          <a:prstGeom prst="rect">
            <a:avLst/>
          </a:prstGeom>
        </p:spPr>
        <p:txBody>
          <a:bodyPr tIns="45720" bIns="45720">
            <a:normAutofit/>
          </a:bodyPr>
          <a:lstStyle>
            <a:lvl1pPr marL="0" indent="0">
              <a:buFontTx/>
              <a:buNone/>
              <a:defRPr sz="2000" b="0" spc="0" baseline="0">
                <a:solidFill>
                  <a:srgbClr val="008BB0"/>
                </a:solidFill>
                <a:latin typeface="Arial" panose="020B0604020202020204" pitchFamily="34" charset="0"/>
                <a:cs typeface="Arial" panose="020B0604020202020204" pitchFamily="34" charset="0"/>
              </a:defRPr>
            </a:lvl1pPr>
          </a:lstStyle>
          <a:p>
            <a:pPr lvl="0"/>
            <a:r>
              <a:rPr lang="en-US" dirty="0" smtClean="0"/>
              <a:t>Subtitle for transition is at 20pt Arial font</a:t>
            </a:r>
          </a:p>
        </p:txBody>
      </p:sp>
    </p:spTree>
    <p:extLst>
      <p:ext uri="{BB962C8B-B14F-4D97-AF65-F5344CB8AC3E}">
        <p14:creationId xmlns:p14="http://schemas.microsoft.com/office/powerpoint/2010/main" val="262479139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ransition Slide Primary Teal Green">
    <p:spTree>
      <p:nvGrpSpPr>
        <p:cNvPr id="1" name=""/>
        <p:cNvGrpSpPr/>
        <p:nvPr/>
      </p:nvGrpSpPr>
      <p:grpSpPr>
        <a:xfrm>
          <a:off x="0" y="0"/>
          <a:ext cx="0" cy="0"/>
          <a:chOff x="0" y="0"/>
          <a:chExt cx="0" cy="0"/>
        </a:xfrm>
      </p:grpSpPr>
      <p:sp>
        <p:nvSpPr>
          <p:cNvPr id="3" name="Rectangle 5"/>
          <p:cNvSpPr/>
          <p:nvPr userDrawn="1"/>
        </p:nvSpPr>
        <p:spPr>
          <a:xfrm>
            <a:off x="6505477" y="-17894"/>
            <a:ext cx="2651760" cy="6941820"/>
          </a:xfrm>
          <a:custGeom>
            <a:avLst/>
            <a:gdLst>
              <a:gd name="connsiteX0" fmla="*/ 0 w 3337560"/>
              <a:gd name="connsiteY0" fmla="*/ 0 h 6965576"/>
              <a:gd name="connsiteX1" fmla="*/ 3337560 w 3337560"/>
              <a:gd name="connsiteY1" fmla="*/ 0 h 6965576"/>
              <a:gd name="connsiteX2" fmla="*/ 3337560 w 3337560"/>
              <a:gd name="connsiteY2" fmla="*/ 6965576 h 6965576"/>
              <a:gd name="connsiteX3" fmla="*/ 0 w 3337560"/>
              <a:gd name="connsiteY3" fmla="*/ 6965576 h 6965576"/>
              <a:gd name="connsiteX4" fmla="*/ 0 w 3337560"/>
              <a:gd name="connsiteY4" fmla="*/ 0 h 6965576"/>
              <a:gd name="connsiteX0" fmla="*/ 0 w 3337560"/>
              <a:gd name="connsiteY0" fmla="*/ 0 h 6965576"/>
              <a:gd name="connsiteX1" fmla="*/ 3337560 w 3337560"/>
              <a:gd name="connsiteY1" fmla="*/ 0 h 6965576"/>
              <a:gd name="connsiteX2" fmla="*/ 3337560 w 3337560"/>
              <a:gd name="connsiteY2" fmla="*/ 6965576 h 6965576"/>
              <a:gd name="connsiteX3" fmla="*/ 685800 w 3337560"/>
              <a:gd name="connsiteY3" fmla="*/ 6950336 h 6965576"/>
              <a:gd name="connsiteX4" fmla="*/ 0 w 3337560"/>
              <a:gd name="connsiteY4" fmla="*/ 0 h 6965576"/>
              <a:gd name="connsiteX0" fmla="*/ 0 w 3337560"/>
              <a:gd name="connsiteY0" fmla="*/ 0 h 6965576"/>
              <a:gd name="connsiteX1" fmla="*/ 3337560 w 3337560"/>
              <a:gd name="connsiteY1" fmla="*/ 0 h 6965576"/>
              <a:gd name="connsiteX2" fmla="*/ 3337560 w 3337560"/>
              <a:gd name="connsiteY2" fmla="*/ 6965576 h 6965576"/>
              <a:gd name="connsiteX3" fmla="*/ 533400 w 3337560"/>
              <a:gd name="connsiteY3" fmla="*/ 6965576 h 6965576"/>
              <a:gd name="connsiteX4" fmla="*/ 0 w 3337560"/>
              <a:gd name="connsiteY4" fmla="*/ 0 h 6965576"/>
              <a:gd name="connsiteX0" fmla="*/ 0 w 3581400"/>
              <a:gd name="connsiteY0" fmla="*/ 0 h 6980816"/>
              <a:gd name="connsiteX1" fmla="*/ 3581400 w 3581400"/>
              <a:gd name="connsiteY1" fmla="*/ 15240 h 6980816"/>
              <a:gd name="connsiteX2" fmla="*/ 3581400 w 3581400"/>
              <a:gd name="connsiteY2" fmla="*/ 6980816 h 6980816"/>
              <a:gd name="connsiteX3" fmla="*/ 777240 w 3581400"/>
              <a:gd name="connsiteY3" fmla="*/ 6980816 h 6980816"/>
              <a:gd name="connsiteX4" fmla="*/ 0 w 3581400"/>
              <a:gd name="connsiteY4" fmla="*/ 0 h 6980816"/>
              <a:gd name="connsiteX0" fmla="*/ 0 w 3581400"/>
              <a:gd name="connsiteY0" fmla="*/ 0 h 6980816"/>
              <a:gd name="connsiteX1" fmla="*/ 3581400 w 3581400"/>
              <a:gd name="connsiteY1" fmla="*/ 15240 h 6980816"/>
              <a:gd name="connsiteX2" fmla="*/ 3581400 w 3581400"/>
              <a:gd name="connsiteY2" fmla="*/ 6980816 h 6980816"/>
              <a:gd name="connsiteX3" fmla="*/ 890445 w 3581400"/>
              <a:gd name="connsiteY3" fmla="*/ 6980816 h 6980816"/>
              <a:gd name="connsiteX4" fmla="*/ 0 w 3581400"/>
              <a:gd name="connsiteY4" fmla="*/ 0 h 6980816"/>
              <a:gd name="connsiteX0" fmla="*/ 0 w 3581400"/>
              <a:gd name="connsiteY0" fmla="*/ 0 h 6980816"/>
              <a:gd name="connsiteX1" fmla="*/ 3581400 w 3581400"/>
              <a:gd name="connsiteY1" fmla="*/ 15240 h 6980816"/>
              <a:gd name="connsiteX2" fmla="*/ 3581400 w 3581400"/>
              <a:gd name="connsiteY2" fmla="*/ 6980816 h 6980816"/>
              <a:gd name="connsiteX3" fmla="*/ 1024233 w 3581400"/>
              <a:gd name="connsiteY3" fmla="*/ 6980816 h 6980816"/>
              <a:gd name="connsiteX4" fmla="*/ 0 w 3581400"/>
              <a:gd name="connsiteY4" fmla="*/ 0 h 6980816"/>
              <a:gd name="connsiteX0" fmla="*/ 0 w 3581400"/>
              <a:gd name="connsiteY0" fmla="*/ 0 h 6980816"/>
              <a:gd name="connsiteX1" fmla="*/ 3581400 w 3581400"/>
              <a:gd name="connsiteY1" fmla="*/ 15240 h 6980816"/>
              <a:gd name="connsiteX2" fmla="*/ 3581400 w 3581400"/>
              <a:gd name="connsiteY2" fmla="*/ 6980816 h 6980816"/>
              <a:gd name="connsiteX3" fmla="*/ 1096272 w 3581400"/>
              <a:gd name="connsiteY3" fmla="*/ 6973196 h 6980816"/>
              <a:gd name="connsiteX4" fmla="*/ 0 w 3581400"/>
              <a:gd name="connsiteY4" fmla="*/ 0 h 69808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81400" h="6980816">
                <a:moveTo>
                  <a:pt x="0" y="0"/>
                </a:moveTo>
                <a:lnTo>
                  <a:pt x="3581400" y="15240"/>
                </a:lnTo>
                <a:lnTo>
                  <a:pt x="3581400" y="6980816"/>
                </a:lnTo>
                <a:lnTo>
                  <a:pt x="1096272" y="6973196"/>
                </a:lnTo>
                <a:lnTo>
                  <a:pt x="0" y="0"/>
                </a:lnTo>
                <a:close/>
              </a:path>
            </a:pathLst>
          </a:custGeom>
          <a:solidFill>
            <a:srgbClr val="0074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8"/>
          <p:cNvSpPr>
            <a:spLocks noGrp="1"/>
          </p:cNvSpPr>
          <p:nvPr>
            <p:ph type="body" sz="quarter" idx="13" hasCustomPrompt="1"/>
          </p:nvPr>
        </p:nvSpPr>
        <p:spPr>
          <a:xfrm>
            <a:off x="451803" y="2997518"/>
            <a:ext cx="5821362" cy="558482"/>
          </a:xfrm>
          <a:prstGeom prst="rect">
            <a:avLst/>
          </a:prstGeom>
        </p:spPr>
        <p:txBody>
          <a:bodyPr tIns="45720" bIns="45720" anchor="b">
            <a:noAutofit/>
          </a:bodyPr>
          <a:lstStyle>
            <a:lvl1pPr marL="0" indent="0">
              <a:buFontTx/>
              <a:buNone/>
              <a:defRPr sz="3200" b="0" spc="-150" baseline="0">
                <a:solidFill>
                  <a:srgbClr val="00539B"/>
                </a:solidFill>
                <a:latin typeface="Arial" panose="020B0604020202020204" pitchFamily="34" charset="0"/>
                <a:cs typeface="Arial" panose="020B0604020202020204" pitchFamily="34" charset="0"/>
              </a:defRPr>
            </a:lvl1pPr>
          </a:lstStyle>
          <a:p>
            <a:pPr lvl="0"/>
            <a:r>
              <a:rPr lang="en-US" dirty="0" smtClean="0"/>
              <a:t>Transition Slide Title 32pt</a:t>
            </a:r>
          </a:p>
        </p:txBody>
      </p:sp>
      <p:sp>
        <p:nvSpPr>
          <p:cNvPr id="10" name="Content Placeholder 10"/>
          <p:cNvSpPr>
            <a:spLocks noGrp="1"/>
          </p:cNvSpPr>
          <p:nvPr>
            <p:ph sz="quarter" idx="14" hasCustomPrompt="1"/>
          </p:nvPr>
        </p:nvSpPr>
        <p:spPr>
          <a:xfrm>
            <a:off x="457200" y="3451225"/>
            <a:ext cx="5823857" cy="892175"/>
          </a:xfrm>
          <a:prstGeom prst="rect">
            <a:avLst/>
          </a:prstGeom>
        </p:spPr>
        <p:txBody>
          <a:bodyPr tIns="45720" bIns="45720">
            <a:normAutofit/>
          </a:bodyPr>
          <a:lstStyle>
            <a:lvl1pPr marL="0" indent="0">
              <a:buFontTx/>
              <a:buNone/>
              <a:defRPr sz="2000" b="0" spc="0" baseline="0">
                <a:solidFill>
                  <a:srgbClr val="008BB0"/>
                </a:solidFill>
                <a:latin typeface="Arial" panose="020B0604020202020204" pitchFamily="34" charset="0"/>
                <a:cs typeface="Arial" panose="020B0604020202020204" pitchFamily="34" charset="0"/>
              </a:defRPr>
            </a:lvl1pPr>
          </a:lstStyle>
          <a:p>
            <a:pPr lvl="0"/>
            <a:r>
              <a:rPr lang="en-US" dirty="0" smtClean="0"/>
              <a:t>Subtitle for transition is at 20pt Arial font</a:t>
            </a:r>
          </a:p>
        </p:txBody>
      </p:sp>
    </p:spTree>
    <p:extLst>
      <p:ext uri="{BB962C8B-B14F-4D97-AF65-F5344CB8AC3E}">
        <p14:creationId xmlns:p14="http://schemas.microsoft.com/office/powerpoint/2010/main" val="116616235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ransition Slide Primary Grey">
    <p:spTree>
      <p:nvGrpSpPr>
        <p:cNvPr id="1" name=""/>
        <p:cNvGrpSpPr/>
        <p:nvPr/>
      </p:nvGrpSpPr>
      <p:grpSpPr>
        <a:xfrm>
          <a:off x="0" y="0"/>
          <a:ext cx="0" cy="0"/>
          <a:chOff x="0" y="0"/>
          <a:chExt cx="0" cy="0"/>
        </a:xfrm>
      </p:grpSpPr>
      <p:sp>
        <p:nvSpPr>
          <p:cNvPr id="5" name="Rectangle 5"/>
          <p:cNvSpPr/>
          <p:nvPr userDrawn="1"/>
        </p:nvSpPr>
        <p:spPr>
          <a:xfrm>
            <a:off x="6505477" y="-17894"/>
            <a:ext cx="2651760" cy="6941820"/>
          </a:xfrm>
          <a:custGeom>
            <a:avLst/>
            <a:gdLst>
              <a:gd name="connsiteX0" fmla="*/ 0 w 3337560"/>
              <a:gd name="connsiteY0" fmla="*/ 0 h 6965576"/>
              <a:gd name="connsiteX1" fmla="*/ 3337560 w 3337560"/>
              <a:gd name="connsiteY1" fmla="*/ 0 h 6965576"/>
              <a:gd name="connsiteX2" fmla="*/ 3337560 w 3337560"/>
              <a:gd name="connsiteY2" fmla="*/ 6965576 h 6965576"/>
              <a:gd name="connsiteX3" fmla="*/ 0 w 3337560"/>
              <a:gd name="connsiteY3" fmla="*/ 6965576 h 6965576"/>
              <a:gd name="connsiteX4" fmla="*/ 0 w 3337560"/>
              <a:gd name="connsiteY4" fmla="*/ 0 h 6965576"/>
              <a:gd name="connsiteX0" fmla="*/ 0 w 3337560"/>
              <a:gd name="connsiteY0" fmla="*/ 0 h 6965576"/>
              <a:gd name="connsiteX1" fmla="*/ 3337560 w 3337560"/>
              <a:gd name="connsiteY1" fmla="*/ 0 h 6965576"/>
              <a:gd name="connsiteX2" fmla="*/ 3337560 w 3337560"/>
              <a:gd name="connsiteY2" fmla="*/ 6965576 h 6965576"/>
              <a:gd name="connsiteX3" fmla="*/ 685800 w 3337560"/>
              <a:gd name="connsiteY3" fmla="*/ 6950336 h 6965576"/>
              <a:gd name="connsiteX4" fmla="*/ 0 w 3337560"/>
              <a:gd name="connsiteY4" fmla="*/ 0 h 6965576"/>
              <a:gd name="connsiteX0" fmla="*/ 0 w 3337560"/>
              <a:gd name="connsiteY0" fmla="*/ 0 h 6965576"/>
              <a:gd name="connsiteX1" fmla="*/ 3337560 w 3337560"/>
              <a:gd name="connsiteY1" fmla="*/ 0 h 6965576"/>
              <a:gd name="connsiteX2" fmla="*/ 3337560 w 3337560"/>
              <a:gd name="connsiteY2" fmla="*/ 6965576 h 6965576"/>
              <a:gd name="connsiteX3" fmla="*/ 533400 w 3337560"/>
              <a:gd name="connsiteY3" fmla="*/ 6965576 h 6965576"/>
              <a:gd name="connsiteX4" fmla="*/ 0 w 3337560"/>
              <a:gd name="connsiteY4" fmla="*/ 0 h 6965576"/>
              <a:gd name="connsiteX0" fmla="*/ 0 w 3581400"/>
              <a:gd name="connsiteY0" fmla="*/ 0 h 6980816"/>
              <a:gd name="connsiteX1" fmla="*/ 3581400 w 3581400"/>
              <a:gd name="connsiteY1" fmla="*/ 15240 h 6980816"/>
              <a:gd name="connsiteX2" fmla="*/ 3581400 w 3581400"/>
              <a:gd name="connsiteY2" fmla="*/ 6980816 h 6980816"/>
              <a:gd name="connsiteX3" fmla="*/ 777240 w 3581400"/>
              <a:gd name="connsiteY3" fmla="*/ 6980816 h 6980816"/>
              <a:gd name="connsiteX4" fmla="*/ 0 w 3581400"/>
              <a:gd name="connsiteY4" fmla="*/ 0 h 6980816"/>
              <a:gd name="connsiteX0" fmla="*/ 0 w 3581400"/>
              <a:gd name="connsiteY0" fmla="*/ 0 h 6980816"/>
              <a:gd name="connsiteX1" fmla="*/ 3581400 w 3581400"/>
              <a:gd name="connsiteY1" fmla="*/ 15240 h 6980816"/>
              <a:gd name="connsiteX2" fmla="*/ 3581400 w 3581400"/>
              <a:gd name="connsiteY2" fmla="*/ 6980816 h 6980816"/>
              <a:gd name="connsiteX3" fmla="*/ 890445 w 3581400"/>
              <a:gd name="connsiteY3" fmla="*/ 6980816 h 6980816"/>
              <a:gd name="connsiteX4" fmla="*/ 0 w 3581400"/>
              <a:gd name="connsiteY4" fmla="*/ 0 h 6980816"/>
              <a:gd name="connsiteX0" fmla="*/ 0 w 3581400"/>
              <a:gd name="connsiteY0" fmla="*/ 0 h 6980816"/>
              <a:gd name="connsiteX1" fmla="*/ 3581400 w 3581400"/>
              <a:gd name="connsiteY1" fmla="*/ 15240 h 6980816"/>
              <a:gd name="connsiteX2" fmla="*/ 3581400 w 3581400"/>
              <a:gd name="connsiteY2" fmla="*/ 6980816 h 6980816"/>
              <a:gd name="connsiteX3" fmla="*/ 1024233 w 3581400"/>
              <a:gd name="connsiteY3" fmla="*/ 6980816 h 6980816"/>
              <a:gd name="connsiteX4" fmla="*/ 0 w 3581400"/>
              <a:gd name="connsiteY4" fmla="*/ 0 h 6980816"/>
              <a:gd name="connsiteX0" fmla="*/ 0 w 3581400"/>
              <a:gd name="connsiteY0" fmla="*/ 0 h 6980816"/>
              <a:gd name="connsiteX1" fmla="*/ 3581400 w 3581400"/>
              <a:gd name="connsiteY1" fmla="*/ 15240 h 6980816"/>
              <a:gd name="connsiteX2" fmla="*/ 3581400 w 3581400"/>
              <a:gd name="connsiteY2" fmla="*/ 6980816 h 6980816"/>
              <a:gd name="connsiteX3" fmla="*/ 1096272 w 3581400"/>
              <a:gd name="connsiteY3" fmla="*/ 6973196 h 6980816"/>
              <a:gd name="connsiteX4" fmla="*/ 0 w 3581400"/>
              <a:gd name="connsiteY4" fmla="*/ 0 h 69808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81400" h="6980816">
                <a:moveTo>
                  <a:pt x="0" y="0"/>
                </a:moveTo>
                <a:lnTo>
                  <a:pt x="3581400" y="15240"/>
                </a:lnTo>
                <a:lnTo>
                  <a:pt x="3581400" y="6980816"/>
                </a:lnTo>
                <a:lnTo>
                  <a:pt x="1096272" y="6973196"/>
                </a:lnTo>
                <a:lnTo>
                  <a:pt x="0" y="0"/>
                </a:lnTo>
                <a:close/>
              </a:path>
            </a:pathLst>
          </a:custGeom>
          <a:solidFill>
            <a:srgbClr val="63646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10" name="Text Placeholder 8"/>
          <p:cNvSpPr>
            <a:spLocks noGrp="1"/>
          </p:cNvSpPr>
          <p:nvPr>
            <p:ph type="body" sz="quarter" idx="13" hasCustomPrompt="1"/>
          </p:nvPr>
        </p:nvSpPr>
        <p:spPr>
          <a:xfrm>
            <a:off x="451803" y="2997518"/>
            <a:ext cx="5821362" cy="558482"/>
          </a:xfrm>
          <a:prstGeom prst="rect">
            <a:avLst/>
          </a:prstGeom>
        </p:spPr>
        <p:txBody>
          <a:bodyPr tIns="45720" bIns="45720" anchor="b">
            <a:noAutofit/>
          </a:bodyPr>
          <a:lstStyle>
            <a:lvl1pPr marL="0" indent="0">
              <a:buFontTx/>
              <a:buNone/>
              <a:defRPr sz="3200" b="0" spc="-150" baseline="0">
                <a:solidFill>
                  <a:srgbClr val="00539B"/>
                </a:solidFill>
                <a:latin typeface="Arial" panose="020B0604020202020204" pitchFamily="34" charset="0"/>
                <a:cs typeface="Arial" panose="020B0604020202020204" pitchFamily="34" charset="0"/>
              </a:defRPr>
            </a:lvl1pPr>
          </a:lstStyle>
          <a:p>
            <a:pPr lvl="0"/>
            <a:r>
              <a:rPr lang="en-US" dirty="0" smtClean="0"/>
              <a:t>Transition Slide Title 32pt</a:t>
            </a:r>
          </a:p>
        </p:txBody>
      </p:sp>
      <p:sp>
        <p:nvSpPr>
          <p:cNvPr id="11" name="Content Placeholder 10"/>
          <p:cNvSpPr>
            <a:spLocks noGrp="1"/>
          </p:cNvSpPr>
          <p:nvPr>
            <p:ph sz="quarter" idx="14" hasCustomPrompt="1"/>
          </p:nvPr>
        </p:nvSpPr>
        <p:spPr>
          <a:xfrm>
            <a:off x="457200" y="3451225"/>
            <a:ext cx="5823857" cy="892175"/>
          </a:xfrm>
          <a:prstGeom prst="rect">
            <a:avLst/>
          </a:prstGeom>
        </p:spPr>
        <p:txBody>
          <a:bodyPr tIns="45720" bIns="45720">
            <a:normAutofit/>
          </a:bodyPr>
          <a:lstStyle>
            <a:lvl1pPr marL="0" indent="0">
              <a:buFontTx/>
              <a:buNone/>
              <a:defRPr sz="2000" b="0" spc="0" baseline="0">
                <a:solidFill>
                  <a:srgbClr val="008BB0"/>
                </a:solidFill>
                <a:latin typeface="Arial" panose="020B0604020202020204" pitchFamily="34" charset="0"/>
                <a:cs typeface="Arial" panose="020B0604020202020204" pitchFamily="34" charset="0"/>
              </a:defRPr>
            </a:lvl1pPr>
          </a:lstStyle>
          <a:p>
            <a:pPr lvl="0"/>
            <a:r>
              <a:rPr lang="en-US" dirty="0" smtClean="0"/>
              <a:t>Subtitle for transition is at 20pt Arial font</a:t>
            </a:r>
          </a:p>
        </p:txBody>
      </p:sp>
    </p:spTree>
    <p:extLst>
      <p:ext uri="{BB962C8B-B14F-4D97-AF65-F5344CB8AC3E}">
        <p14:creationId xmlns:p14="http://schemas.microsoft.com/office/powerpoint/2010/main" val="258722588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1010" y="470853"/>
            <a:ext cx="8229600" cy="422592"/>
          </a:xfrm>
          <a:prstGeom prst="rect">
            <a:avLst/>
          </a:prstGeom>
        </p:spPr>
        <p:txBody>
          <a:bodyPr/>
          <a:lstStyle>
            <a:lvl1pPr>
              <a:defRPr baseline="0"/>
            </a:lvl1pPr>
          </a:lstStyle>
          <a:p>
            <a:r>
              <a:rPr lang="en-US" dirty="0" smtClean="0"/>
              <a:t>Click to edit title and content text style in Arial 24pt</a:t>
            </a:r>
            <a:endParaRPr lang="en-US" dirty="0"/>
          </a:p>
        </p:txBody>
      </p:sp>
      <p:sp>
        <p:nvSpPr>
          <p:cNvPr id="3" name="Content Placeholder 2"/>
          <p:cNvSpPr>
            <a:spLocks noGrp="1"/>
          </p:cNvSpPr>
          <p:nvPr>
            <p:ph idx="1" hasCustomPrompt="1"/>
          </p:nvPr>
        </p:nvSpPr>
        <p:spPr>
          <a:xfrm>
            <a:off x="457200" y="1454152"/>
            <a:ext cx="8229600" cy="4443412"/>
          </a:xfrm>
          <a:prstGeom prst="rect">
            <a:avLst/>
          </a:prstGeom>
        </p:spPr>
        <p:txBody>
          <a:bodyPr/>
          <a:lstStyle>
            <a:lvl1pPr>
              <a:defRPr/>
            </a:lvl1pPr>
            <a:lvl2pPr>
              <a:defRPr/>
            </a:lvl2pPr>
            <a:lvl3pPr>
              <a:defRPr/>
            </a:lvl3pPr>
          </a:lstStyle>
          <a:p>
            <a:pPr lvl="0"/>
            <a:r>
              <a:rPr lang="en-US" dirty="0" smtClean="0"/>
              <a:t>First bullet (square bullet) is at 20pt Arial Font</a:t>
            </a:r>
          </a:p>
          <a:p>
            <a:pPr lvl="1"/>
            <a:r>
              <a:rPr lang="en-US" dirty="0" smtClean="0"/>
              <a:t>Secondary bullet (dash bullet) is at 18pt Arial Font</a:t>
            </a:r>
          </a:p>
          <a:p>
            <a:pPr lvl="2"/>
            <a:r>
              <a:rPr lang="en-US" dirty="0" smtClean="0"/>
              <a:t>Tertiary bullet (carrot bullet) is at 16pt Arial Font </a:t>
            </a:r>
          </a:p>
        </p:txBody>
      </p:sp>
      <p:sp>
        <p:nvSpPr>
          <p:cNvPr id="4" name="Date Placeholder 3"/>
          <p:cNvSpPr>
            <a:spLocks noGrp="1"/>
          </p:cNvSpPr>
          <p:nvPr>
            <p:ph type="dt" sz="half" idx="10"/>
          </p:nvPr>
        </p:nvSpPr>
        <p:spPr>
          <a:xfrm>
            <a:off x="914400" y="6528308"/>
            <a:ext cx="670560" cy="205740"/>
          </a:xfrm>
          <a:prstGeom prst="rect">
            <a:avLst/>
          </a:prstGeom>
        </p:spPr>
        <p:txBody>
          <a:bodyPr/>
          <a:lstStyle/>
          <a:p>
            <a:fld id="{EE781775-F6A9-1747-9FF3-3EDBF23C72E1}" type="datetime1">
              <a:rPr lang="en-US" smtClean="0"/>
              <a:t>2/27/2017</a:t>
            </a:fld>
            <a:endParaRPr lang="en-US" dirty="0"/>
          </a:p>
        </p:txBody>
      </p:sp>
      <p:sp>
        <p:nvSpPr>
          <p:cNvPr id="5" name="Footer Placeholder 4"/>
          <p:cNvSpPr>
            <a:spLocks noGrp="1"/>
          </p:cNvSpPr>
          <p:nvPr>
            <p:ph type="ftr" sz="quarter" idx="11"/>
          </p:nvPr>
        </p:nvSpPr>
        <p:spPr>
          <a:xfrm>
            <a:off x="1706880" y="6528308"/>
            <a:ext cx="970280" cy="180975"/>
          </a:xfrm>
          <a:prstGeom prst="rect">
            <a:avLst/>
          </a:prstGeom>
        </p:spPr>
        <p:txBody>
          <a:bodyPr/>
          <a:lstStyle/>
          <a:p>
            <a:r>
              <a:rPr lang="en-US" dirty="0" smtClean="0"/>
              <a:t>CONFIDENTIAL</a:t>
            </a:r>
            <a:endParaRPr lang="en-US" dirty="0"/>
          </a:p>
        </p:txBody>
      </p:sp>
      <p:sp>
        <p:nvSpPr>
          <p:cNvPr id="6" name="Slide Number Placeholder 5"/>
          <p:cNvSpPr>
            <a:spLocks noGrp="1"/>
          </p:cNvSpPr>
          <p:nvPr>
            <p:ph type="sldNum" sz="quarter" idx="12"/>
          </p:nvPr>
        </p:nvSpPr>
        <p:spPr>
          <a:xfrm>
            <a:off x="452120" y="6528308"/>
            <a:ext cx="345440" cy="185420"/>
          </a:xfrm>
          <a:prstGeom prst="rect">
            <a:avLst/>
          </a:prstGeom>
        </p:spPr>
        <p:txBody>
          <a:bodyPr/>
          <a:lstStyle/>
          <a:p>
            <a:fld id="{116D1988-50EC-4BB3-865F-87CF946FA9F8}" type="slidenum">
              <a:rPr lang="en-US" smtClean="0"/>
              <a:t>‹#›</a:t>
            </a:fld>
            <a:endParaRPr lang="en-US" dirty="0"/>
          </a:p>
        </p:txBody>
      </p:sp>
      <p:sp>
        <p:nvSpPr>
          <p:cNvPr id="7" name="Text Placeholder 3"/>
          <p:cNvSpPr>
            <a:spLocks noGrp="1"/>
          </p:cNvSpPr>
          <p:nvPr>
            <p:ph type="body" sz="quarter" idx="17" hasCustomPrompt="1"/>
          </p:nvPr>
        </p:nvSpPr>
        <p:spPr>
          <a:xfrm>
            <a:off x="461010" y="926593"/>
            <a:ext cx="8232775" cy="386270"/>
          </a:xfrm>
          <a:prstGeom prst="rect">
            <a:avLst/>
          </a:prstGeom>
        </p:spPr>
        <p:txBody>
          <a:bodyPr lIns="0" tIns="0" rIns="0" bIns="0">
            <a:normAutofit/>
          </a:bodyPr>
          <a:lstStyle>
            <a:lvl1pPr marL="0" indent="0">
              <a:buFontTx/>
              <a:buNone/>
              <a:defRPr sz="1600">
                <a:solidFill>
                  <a:schemeClr val="bg2"/>
                </a:solidFill>
              </a:defRPr>
            </a:lvl1pPr>
          </a:lstStyle>
          <a:p>
            <a:pPr lvl="0"/>
            <a:r>
              <a:rPr lang="en-US" dirty="0" smtClean="0"/>
              <a:t>Subtitle text style in Arial 16pt, sentence case</a:t>
            </a:r>
            <a:endParaRPr lang="en-US" dirty="0"/>
          </a:p>
        </p:txBody>
      </p:sp>
    </p:spTree>
    <p:extLst>
      <p:ext uri="{BB962C8B-B14F-4D97-AF65-F5344CB8AC3E}">
        <p14:creationId xmlns:p14="http://schemas.microsoft.com/office/powerpoint/2010/main" val="222932593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1010" y="470853"/>
            <a:ext cx="8229600" cy="422592"/>
          </a:xfrm>
          <a:prstGeom prst="rect">
            <a:avLst/>
          </a:prstGeom>
        </p:spPr>
        <p:txBody>
          <a:bodyPr/>
          <a:lstStyle>
            <a:lvl1pPr>
              <a:defRPr baseline="0"/>
            </a:lvl1pPr>
          </a:lstStyle>
          <a:p>
            <a:r>
              <a:rPr lang="en-US" dirty="0" smtClean="0"/>
              <a:t>Click to edit title and content text style in Arial 24pt</a:t>
            </a:r>
            <a:endParaRPr lang="en-US" dirty="0"/>
          </a:p>
        </p:txBody>
      </p:sp>
      <p:sp>
        <p:nvSpPr>
          <p:cNvPr id="3" name="Content Placeholder 2"/>
          <p:cNvSpPr>
            <a:spLocks noGrp="1"/>
          </p:cNvSpPr>
          <p:nvPr>
            <p:ph idx="1" hasCustomPrompt="1"/>
          </p:nvPr>
        </p:nvSpPr>
        <p:spPr>
          <a:xfrm>
            <a:off x="457200" y="1454152"/>
            <a:ext cx="8229600" cy="4443412"/>
          </a:xfrm>
          <a:prstGeom prst="rect">
            <a:avLst/>
          </a:prstGeom>
        </p:spPr>
        <p:txBody>
          <a:bodyPr/>
          <a:lstStyle>
            <a:lvl1pPr>
              <a:defRPr/>
            </a:lvl1pPr>
            <a:lvl2pPr>
              <a:defRPr/>
            </a:lvl2pPr>
            <a:lvl3pPr>
              <a:defRPr/>
            </a:lvl3pPr>
          </a:lstStyle>
          <a:p>
            <a:pPr lvl="0"/>
            <a:r>
              <a:rPr lang="en-US" dirty="0" smtClean="0"/>
              <a:t>First bullet (square bullet) is at 20pt Arial Font</a:t>
            </a:r>
          </a:p>
          <a:p>
            <a:pPr lvl="1"/>
            <a:r>
              <a:rPr lang="en-US" dirty="0" smtClean="0"/>
              <a:t>Secondary bullet (dash bullet) is at 18pt Arial Font</a:t>
            </a:r>
          </a:p>
          <a:p>
            <a:pPr lvl="2"/>
            <a:r>
              <a:rPr lang="en-US" dirty="0" smtClean="0"/>
              <a:t>Tertiary bullet (carrot bullet) is at 16pt Arial Font </a:t>
            </a:r>
          </a:p>
        </p:txBody>
      </p:sp>
      <p:sp>
        <p:nvSpPr>
          <p:cNvPr id="4" name="Date Placeholder 3"/>
          <p:cNvSpPr>
            <a:spLocks noGrp="1"/>
          </p:cNvSpPr>
          <p:nvPr>
            <p:ph type="dt" sz="half" idx="10"/>
          </p:nvPr>
        </p:nvSpPr>
        <p:spPr>
          <a:xfrm>
            <a:off x="914400" y="6528308"/>
            <a:ext cx="670560" cy="205740"/>
          </a:xfrm>
          <a:prstGeom prst="rect">
            <a:avLst/>
          </a:prstGeom>
        </p:spPr>
        <p:txBody>
          <a:bodyPr/>
          <a:lstStyle/>
          <a:p>
            <a:fld id="{EE781775-F6A9-1747-9FF3-3EDBF23C72E1}" type="datetime1">
              <a:rPr lang="en-US" smtClean="0"/>
              <a:t>2/27/2017</a:t>
            </a:fld>
            <a:endParaRPr lang="en-US" dirty="0"/>
          </a:p>
        </p:txBody>
      </p:sp>
      <p:sp>
        <p:nvSpPr>
          <p:cNvPr id="5" name="Footer Placeholder 4"/>
          <p:cNvSpPr>
            <a:spLocks noGrp="1"/>
          </p:cNvSpPr>
          <p:nvPr>
            <p:ph type="ftr" sz="quarter" idx="11"/>
          </p:nvPr>
        </p:nvSpPr>
        <p:spPr>
          <a:xfrm>
            <a:off x="1706880" y="6528308"/>
            <a:ext cx="970280" cy="180975"/>
          </a:xfrm>
          <a:prstGeom prst="rect">
            <a:avLst/>
          </a:prstGeom>
        </p:spPr>
        <p:txBody>
          <a:bodyPr/>
          <a:lstStyle/>
          <a:p>
            <a:r>
              <a:rPr lang="en-US" dirty="0" smtClean="0"/>
              <a:t>CONFIDENTIAL</a:t>
            </a:r>
            <a:endParaRPr lang="en-US" dirty="0"/>
          </a:p>
        </p:txBody>
      </p:sp>
      <p:sp>
        <p:nvSpPr>
          <p:cNvPr id="6" name="Slide Number Placeholder 5"/>
          <p:cNvSpPr>
            <a:spLocks noGrp="1"/>
          </p:cNvSpPr>
          <p:nvPr>
            <p:ph type="sldNum" sz="quarter" idx="12"/>
          </p:nvPr>
        </p:nvSpPr>
        <p:spPr>
          <a:xfrm>
            <a:off x="452120" y="6528308"/>
            <a:ext cx="345440" cy="185420"/>
          </a:xfrm>
          <a:prstGeom prst="rect">
            <a:avLst/>
          </a:prstGeom>
        </p:spPr>
        <p:txBody>
          <a:bodyPr/>
          <a:lstStyle/>
          <a:p>
            <a:fld id="{116D1988-50EC-4BB3-865F-87CF946FA9F8}" type="slidenum">
              <a:rPr lang="en-US" smtClean="0"/>
              <a:t>‹#›</a:t>
            </a:fld>
            <a:endParaRPr lang="en-US" dirty="0"/>
          </a:p>
        </p:txBody>
      </p:sp>
      <p:sp>
        <p:nvSpPr>
          <p:cNvPr id="7" name="Text Placeholder 3"/>
          <p:cNvSpPr>
            <a:spLocks noGrp="1"/>
          </p:cNvSpPr>
          <p:nvPr>
            <p:ph type="body" sz="quarter" idx="17" hasCustomPrompt="1"/>
          </p:nvPr>
        </p:nvSpPr>
        <p:spPr>
          <a:xfrm>
            <a:off x="461010" y="926593"/>
            <a:ext cx="8232775" cy="386270"/>
          </a:xfrm>
          <a:prstGeom prst="rect">
            <a:avLst/>
          </a:prstGeom>
        </p:spPr>
        <p:txBody>
          <a:bodyPr lIns="0" tIns="0" rIns="0" bIns="0">
            <a:normAutofit/>
          </a:bodyPr>
          <a:lstStyle>
            <a:lvl1pPr marL="0" indent="0">
              <a:buFontTx/>
              <a:buNone/>
              <a:defRPr sz="1600">
                <a:solidFill>
                  <a:schemeClr val="bg2"/>
                </a:solidFill>
              </a:defRPr>
            </a:lvl1pPr>
          </a:lstStyle>
          <a:p>
            <a:pPr lvl="0"/>
            <a:r>
              <a:rPr lang="en-US" dirty="0" smtClean="0"/>
              <a:t>Subtitle text style in Arial 16pt, sentence case</a:t>
            </a:r>
            <a:endParaRPr lang="en-US" dirty="0"/>
          </a:p>
        </p:txBody>
      </p:sp>
    </p:spTree>
    <p:extLst>
      <p:ext uri="{BB962C8B-B14F-4D97-AF65-F5344CB8AC3E}">
        <p14:creationId xmlns:p14="http://schemas.microsoft.com/office/powerpoint/2010/main" val="22293259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1096" y="470884"/>
            <a:ext cx="8229600" cy="422592"/>
          </a:xfrm>
        </p:spPr>
        <p:txBody>
          <a:bodyPr anchor="b"/>
          <a:lstStyle>
            <a:lvl1pPr>
              <a:defRPr/>
            </a:lvl1pPr>
          </a:lstStyle>
          <a:p>
            <a:r>
              <a:rPr lang="en-US" dirty="0" smtClean="0"/>
              <a:t>Click to edit half content title text style in Arial 24pt</a:t>
            </a:r>
            <a:endParaRPr lang="en-US" dirty="0"/>
          </a:p>
        </p:txBody>
      </p:sp>
      <p:sp>
        <p:nvSpPr>
          <p:cNvPr id="3" name="Content Placeholder 2"/>
          <p:cNvSpPr>
            <a:spLocks noGrp="1"/>
          </p:cNvSpPr>
          <p:nvPr>
            <p:ph idx="1" hasCustomPrompt="1"/>
          </p:nvPr>
        </p:nvSpPr>
        <p:spPr>
          <a:xfrm>
            <a:off x="457200" y="1454152"/>
            <a:ext cx="4025900" cy="4443412"/>
          </a:xfrm>
        </p:spPr>
        <p:txBody>
          <a:bodyPr/>
          <a:lstStyle>
            <a:lvl1pPr marL="173038" indent="-173038">
              <a:defRPr/>
            </a:lvl1pPr>
            <a:lvl2pPr>
              <a:defRPr/>
            </a:lvl2pPr>
            <a:lvl3pPr>
              <a:defRPr/>
            </a:lvl3pPr>
          </a:lstStyle>
          <a:p>
            <a:pPr lvl="0"/>
            <a:r>
              <a:rPr lang="en-US" dirty="0" smtClean="0"/>
              <a:t>First bullet (square bullet) is at 20pt Arial Font</a:t>
            </a:r>
          </a:p>
          <a:p>
            <a:pPr lvl="1"/>
            <a:r>
              <a:rPr lang="en-US" dirty="0" smtClean="0"/>
              <a:t>Secondary bullet (dash bullet) is at 18pt Arial Font</a:t>
            </a:r>
          </a:p>
          <a:p>
            <a:pPr lvl="2"/>
            <a:r>
              <a:rPr lang="en-US" dirty="0" smtClean="0"/>
              <a:t>Tertiary bullet (carrot bullet) is at 16pt Arial Font </a:t>
            </a:r>
          </a:p>
        </p:txBody>
      </p:sp>
      <p:sp>
        <p:nvSpPr>
          <p:cNvPr id="4" name="Date Placeholder 3"/>
          <p:cNvSpPr>
            <a:spLocks noGrp="1"/>
          </p:cNvSpPr>
          <p:nvPr>
            <p:ph type="dt" sz="half" idx="10"/>
          </p:nvPr>
        </p:nvSpPr>
        <p:spPr/>
        <p:txBody>
          <a:bodyPr/>
          <a:lstStyle/>
          <a:p>
            <a:fld id="{D3BFEBA7-38D5-A245-BE31-DC35DCF513BE}" type="datetime1">
              <a:rPr lang="en-US" smtClean="0"/>
              <a:t>2/27/2017</a:t>
            </a:fld>
            <a:endParaRPr lang="en-US" dirty="0"/>
          </a:p>
        </p:txBody>
      </p:sp>
      <p:sp>
        <p:nvSpPr>
          <p:cNvPr id="5" name="Footer Placeholder 4"/>
          <p:cNvSpPr>
            <a:spLocks noGrp="1"/>
          </p:cNvSpPr>
          <p:nvPr>
            <p:ph type="ftr" sz="quarter" idx="11"/>
          </p:nvPr>
        </p:nvSpPr>
        <p:spPr/>
        <p:txBody>
          <a:bodyPr/>
          <a:lstStyle/>
          <a:p>
            <a:r>
              <a:rPr lang="en-US" dirty="0" smtClean="0"/>
              <a:t>CONFIDENTIAL</a:t>
            </a:r>
            <a:endParaRPr lang="en-US" dirty="0"/>
          </a:p>
        </p:txBody>
      </p:sp>
      <p:sp>
        <p:nvSpPr>
          <p:cNvPr id="6" name="Slide Number Placeholder 5"/>
          <p:cNvSpPr>
            <a:spLocks noGrp="1"/>
          </p:cNvSpPr>
          <p:nvPr>
            <p:ph type="sldNum" sz="quarter" idx="12"/>
          </p:nvPr>
        </p:nvSpPr>
        <p:spPr/>
        <p:txBody>
          <a:bodyPr/>
          <a:lstStyle/>
          <a:p>
            <a:fld id="{116D1988-50EC-4BB3-865F-87CF946FA9F8}" type="slidenum">
              <a:rPr lang="en-US" smtClean="0"/>
              <a:t>‹#›</a:t>
            </a:fld>
            <a:endParaRPr lang="en-US" dirty="0"/>
          </a:p>
        </p:txBody>
      </p:sp>
      <p:sp>
        <p:nvSpPr>
          <p:cNvPr id="15" name="Text Placeholder 3"/>
          <p:cNvSpPr>
            <a:spLocks noGrp="1"/>
          </p:cNvSpPr>
          <p:nvPr>
            <p:ph type="body" sz="quarter" idx="17" hasCustomPrompt="1"/>
          </p:nvPr>
        </p:nvSpPr>
        <p:spPr>
          <a:xfrm>
            <a:off x="461010" y="926593"/>
            <a:ext cx="8232775" cy="386270"/>
          </a:xfrm>
        </p:spPr>
        <p:txBody>
          <a:bodyPr lIns="0" tIns="0" rIns="0" bIns="0">
            <a:normAutofit/>
          </a:bodyPr>
          <a:lstStyle>
            <a:lvl1pPr marL="0" indent="0">
              <a:buFontTx/>
              <a:buNone/>
              <a:defRPr sz="1600">
                <a:solidFill>
                  <a:schemeClr val="bg2"/>
                </a:solidFill>
              </a:defRPr>
            </a:lvl1pPr>
          </a:lstStyle>
          <a:p>
            <a:pPr lvl="0"/>
            <a:r>
              <a:rPr lang="en-US" dirty="0" smtClean="0"/>
              <a:t>Subtitle text style in Arial 16pt, sentence case</a:t>
            </a:r>
            <a:endParaRPr lang="en-US" dirty="0"/>
          </a:p>
        </p:txBody>
      </p:sp>
    </p:spTree>
    <p:extLst>
      <p:ext uri="{BB962C8B-B14F-4D97-AF65-F5344CB8AC3E}">
        <p14:creationId xmlns:p14="http://schemas.microsoft.com/office/powerpoint/2010/main" val="391817200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ransition Slide with Photo">
    <p:spTree>
      <p:nvGrpSpPr>
        <p:cNvPr id="1" name=""/>
        <p:cNvGrpSpPr/>
        <p:nvPr/>
      </p:nvGrpSpPr>
      <p:grpSpPr>
        <a:xfrm>
          <a:off x="0" y="0"/>
          <a:ext cx="0" cy="0"/>
          <a:chOff x="0" y="0"/>
          <a:chExt cx="0" cy="0"/>
        </a:xfrm>
      </p:grpSpPr>
      <p:pic>
        <p:nvPicPr>
          <p:cNvPr id="20" name="Picture 19"/>
          <p:cNvPicPr>
            <a:picLocks noChangeAspect="1"/>
          </p:cNvPicPr>
          <p:nvPr userDrawn="1"/>
        </p:nvPicPr>
        <p:blipFill rotWithShape="1">
          <a:blip r:embed="rId2">
            <a:extLst>
              <a:ext uri="{28A0092B-C50C-407E-A947-70E740481C1C}">
                <a14:useLocalDpi xmlns:a14="http://schemas.microsoft.com/office/drawing/2010/main" val="0"/>
              </a:ext>
            </a:extLst>
          </a:blip>
          <a:srcRect l="-5" r="24319"/>
          <a:stretch/>
        </p:blipFill>
        <p:spPr>
          <a:xfrm>
            <a:off x="5765181" y="-28109"/>
            <a:ext cx="3474353" cy="6886109"/>
          </a:xfrm>
          <a:prstGeom prst="rect">
            <a:avLst/>
          </a:prstGeom>
        </p:spPr>
      </p:pic>
      <p:sp>
        <p:nvSpPr>
          <p:cNvPr id="19" name="Rectangle 20"/>
          <p:cNvSpPr/>
          <p:nvPr userDrawn="1"/>
        </p:nvSpPr>
        <p:spPr>
          <a:xfrm>
            <a:off x="3016157" y="-170101"/>
            <a:ext cx="4316777" cy="7028101"/>
          </a:xfrm>
          <a:custGeom>
            <a:avLst/>
            <a:gdLst>
              <a:gd name="connsiteX0" fmla="*/ 0 w 7376160"/>
              <a:gd name="connsiteY0" fmla="*/ 0 h 7406640"/>
              <a:gd name="connsiteX1" fmla="*/ 7376160 w 7376160"/>
              <a:gd name="connsiteY1" fmla="*/ 0 h 7406640"/>
              <a:gd name="connsiteX2" fmla="*/ 7376160 w 7376160"/>
              <a:gd name="connsiteY2" fmla="*/ 7406640 h 7406640"/>
              <a:gd name="connsiteX3" fmla="*/ 0 w 7376160"/>
              <a:gd name="connsiteY3" fmla="*/ 7406640 h 7406640"/>
              <a:gd name="connsiteX4" fmla="*/ 0 w 7376160"/>
              <a:gd name="connsiteY4" fmla="*/ 0 h 7406640"/>
              <a:gd name="connsiteX0" fmla="*/ 0 w 7376160"/>
              <a:gd name="connsiteY0" fmla="*/ 0 h 7406640"/>
              <a:gd name="connsiteX1" fmla="*/ 6629400 w 7376160"/>
              <a:gd name="connsiteY1" fmla="*/ 15240 h 7406640"/>
              <a:gd name="connsiteX2" fmla="*/ 7376160 w 7376160"/>
              <a:gd name="connsiteY2" fmla="*/ 7406640 h 7406640"/>
              <a:gd name="connsiteX3" fmla="*/ 0 w 7376160"/>
              <a:gd name="connsiteY3" fmla="*/ 7406640 h 7406640"/>
              <a:gd name="connsiteX4" fmla="*/ 0 w 7376160"/>
              <a:gd name="connsiteY4" fmla="*/ 0 h 7406640"/>
              <a:gd name="connsiteX0" fmla="*/ 0 w 7376160"/>
              <a:gd name="connsiteY0" fmla="*/ 0 h 7406640"/>
              <a:gd name="connsiteX1" fmla="*/ 6309360 w 7376160"/>
              <a:gd name="connsiteY1" fmla="*/ 15240 h 7406640"/>
              <a:gd name="connsiteX2" fmla="*/ 7376160 w 7376160"/>
              <a:gd name="connsiteY2" fmla="*/ 7406640 h 7406640"/>
              <a:gd name="connsiteX3" fmla="*/ 0 w 7376160"/>
              <a:gd name="connsiteY3" fmla="*/ 7406640 h 7406640"/>
              <a:gd name="connsiteX4" fmla="*/ 0 w 7376160"/>
              <a:gd name="connsiteY4" fmla="*/ 0 h 7406640"/>
              <a:gd name="connsiteX0" fmla="*/ 0 w 7376160"/>
              <a:gd name="connsiteY0" fmla="*/ 0 h 7406640"/>
              <a:gd name="connsiteX1" fmla="*/ 6568440 w 7376160"/>
              <a:gd name="connsiteY1" fmla="*/ 0 h 7406640"/>
              <a:gd name="connsiteX2" fmla="*/ 7376160 w 7376160"/>
              <a:gd name="connsiteY2" fmla="*/ 7406640 h 7406640"/>
              <a:gd name="connsiteX3" fmla="*/ 0 w 7376160"/>
              <a:gd name="connsiteY3" fmla="*/ 7406640 h 7406640"/>
              <a:gd name="connsiteX4" fmla="*/ 0 w 7376160"/>
              <a:gd name="connsiteY4" fmla="*/ 0 h 7406640"/>
              <a:gd name="connsiteX0" fmla="*/ 0 w 7376160"/>
              <a:gd name="connsiteY0" fmla="*/ 7620 h 7414260"/>
              <a:gd name="connsiteX1" fmla="*/ 6549390 w 7376160"/>
              <a:gd name="connsiteY1" fmla="*/ 0 h 7414260"/>
              <a:gd name="connsiteX2" fmla="*/ 7376160 w 7376160"/>
              <a:gd name="connsiteY2" fmla="*/ 7414260 h 7414260"/>
              <a:gd name="connsiteX3" fmla="*/ 0 w 7376160"/>
              <a:gd name="connsiteY3" fmla="*/ 7414260 h 7414260"/>
              <a:gd name="connsiteX4" fmla="*/ 0 w 7376160"/>
              <a:gd name="connsiteY4" fmla="*/ 7620 h 7414260"/>
              <a:gd name="connsiteX0" fmla="*/ 2931649 w 7376160"/>
              <a:gd name="connsiteY0" fmla="*/ 51890 h 7414260"/>
              <a:gd name="connsiteX1" fmla="*/ 6549390 w 7376160"/>
              <a:gd name="connsiteY1" fmla="*/ 0 h 7414260"/>
              <a:gd name="connsiteX2" fmla="*/ 7376160 w 7376160"/>
              <a:gd name="connsiteY2" fmla="*/ 7414260 h 7414260"/>
              <a:gd name="connsiteX3" fmla="*/ 0 w 7376160"/>
              <a:gd name="connsiteY3" fmla="*/ 7414260 h 7414260"/>
              <a:gd name="connsiteX4" fmla="*/ 2931649 w 7376160"/>
              <a:gd name="connsiteY4" fmla="*/ 51890 h 7414260"/>
              <a:gd name="connsiteX0" fmla="*/ 0 w 4444511"/>
              <a:gd name="connsiteY0" fmla="*/ 51890 h 7414260"/>
              <a:gd name="connsiteX1" fmla="*/ 3617741 w 4444511"/>
              <a:gd name="connsiteY1" fmla="*/ 0 h 7414260"/>
              <a:gd name="connsiteX2" fmla="*/ 4444511 w 4444511"/>
              <a:gd name="connsiteY2" fmla="*/ 7414260 h 7414260"/>
              <a:gd name="connsiteX3" fmla="*/ 195443 w 4444511"/>
              <a:gd name="connsiteY3" fmla="*/ 7384748 h 7414260"/>
              <a:gd name="connsiteX4" fmla="*/ 0 w 4444511"/>
              <a:gd name="connsiteY4" fmla="*/ 51890 h 7414260"/>
              <a:gd name="connsiteX0" fmla="*/ 0 w 4308301"/>
              <a:gd name="connsiteY0" fmla="*/ 51890 h 7414260"/>
              <a:gd name="connsiteX1" fmla="*/ 3481531 w 4308301"/>
              <a:gd name="connsiteY1" fmla="*/ 0 h 7414260"/>
              <a:gd name="connsiteX2" fmla="*/ 4308301 w 4308301"/>
              <a:gd name="connsiteY2" fmla="*/ 7414260 h 7414260"/>
              <a:gd name="connsiteX3" fmla="*/ 59233 w 4308301"/>
              <a:gd name="connsiteY3" fmla="*/ 7384748 h 7414260"/>
              <a:gd name="connsiteX4" fmla="*/ 0 w 4308301"/>
              <a:gd name="connsiteY4" fmla="*/ 51890 h 7414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8301" h="7414260">
                <a:moveTo>
                  <a:pt x="0" y="51890"/>
                </a:moveTo>
                <a:lnTo>
                  <a:pt x="3481531" y="0"/>
                </a:lnTo>
                <a:lnTo>
                  <a:pt x="4308301" y="7414260"/>
                </a:lnTo>
                <a:lnTo>
                  <a:pt x="59233" y="7384748"/>
                </a:lnTo>
                <a:lnTo>
                  <a:pt x="0" y="51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userDrawn="1"/>
        </p:nvSpPr>
        <p:spPr>
          <a:xfrm>
            <a:off x="2866030" y="-28108"/>
            <a:ext cx="4345031" cy="6921497"/>
          </a:xfrm>
          <a:custGeom>
            <a:avLst/>
            <a:gdLst>
              <a:gd name="connsiteX0" fmla="*/ 0 w 7376160"/>
              <a:gd name="connsiteY0" fmla="*/ 0 h 7406640"/>
              <a:gd name="connsiteX1" fmla="*/ 7376160 w 7376160"/>
              <a:gd name="connsiteY1" fmla="*/ 0 h 7406640"/>
              <a:gd name="connsiteX2" fmla="*/ 7376160 w 7376160"/>
              <a:gd name="connsiteY2" fmla="*/ 7406640 h 7406640"/>
              <a:gd name="connsiteX3" fmla="*/ 0 w 7376160"/>
              <a:gd name="connsiteY3" fmla="*/ 7406640 h 7406640"/>
              <a:gd name="connsiteX4" fmla="*/ 0 w 7376160"/>
              <a:gd name="connsiteY4" fmla="*/ 0 h 7406640"/>
              <a:gd name="connsiteX0" fmla="*/ 0 w 7376160"/>
              <a:gd name="connsiteY0" fmla="*/ 0 h 7406640"/>
              <a:gd name="connsiteX1" fmla="*/ 6629400 w 7376160"/>
              <a:gd name="connsiteY1" fmla="*/ 15240 h 7406640"/>
              <a:gd name="connsiteX2" fmla="*/ 7376160 w 7376160"/>
              <a:gd name="connsiteY2" fmla="*/ 7406640 h 7406640"/>
              <a:gd name="connsiteX3" fmla="*/ 0 w 7376160"/>
              <a:gd name="connsiteY3" fmla="*/ 7406640 h 7406640"/>
              <a:gd name="connsiteX4" fmla="*/ 0 w 7376160"/>
              <a:gd name="connsiteY4" fmla="*/ 0 h 7406640"/>
              <a:gd name="connsiteX0" fmla="*/ 0 w 7376160"/>
              <a:gd name="connsiteY0" fmla="*/ 0 h 7406640"/>
              <a:gd name="connsiteX1" fmla="*/ 6309360 w 7376160"/>
              <a:gd name="connsiteY1" fmla="*/ 15240 h 7406640"/>
              <a:gd name="connsiteX2" fmla="*/ 7376160 w 7376160"/>
              <a:gd name="connsiteY2" fmla="*/ 7406640 h 7406640"/>
              <a:gd name="connsiteX3" fmla="*/ 0 w 7376160"/>
              <a:gd name="connsiteY3" fmla="*/ 7406640 h 7406640"/>
              <a:gd name="connsiteX4" fmla="*/ 0 w 7376160"/>
              <a:gd name="connsiteY4" fmla="*/ 0 h 7406640"/>
              <a:gd name="connsiteX0" fmla="*/ 0 w 7376160"/>
              <a:gd name="connsiteY0" fmla="*/ 0 h 7406640"/>
              <a:gd name="connsiteX1" fmla="*/ 6568440 w 7376160"/>
              <a:gd name="connsiteY1" fmla="*/ 0 h 7406640"/>
              <a:gd name="connsiteX2" fmla="*/ 7376160 w 7376160"/>
              <a:gd name="connsiteY2" fmla="*/ 7406640 h 7406640"/>
              <a:gd name="connsiteX3" fmla="*/ 0 w 7376160"/>
              <a:gd name="connsiteY3" fmla="*/ 7406640 h 7406640"/>
              <a:gd name="connsiteX4" fmla="*/ 0 w 7376160"/>
              <a:gd name="connsiteY4" fmla="*/ 0 h 7406640"/>
              <a:gd name="connsiteX0" fmla="*/ 0 w 7376160"/>
              <a:gd name="connsiteY0" fmla="*/ 7620 h 7414260"/>
              <a:gd name="connsiteX1" fmla="*/ 6549390 w 7376160"/>
              <a:gd name="connsiteY1" fmla="*/ 0 h 7414260"/>
              <a:gd name="connsiteX2" fmla="*/ 7376160 w 7376160"/>
              <a:gd name="connsiteY2" fmla="*/ 7414260 h 7414260"/>
              <a:gd name="connsiteX3" fmla="*/ 0 w 7376160"/>
              <a:gd name="connsiteY3" fmla="*/ 7414260 h 7414260"/>
              <a:gd name="connsiteX4" fmla="*/ 0 w 7376160"/>
              <a:gd name="connsiteY4" fmla="*/ 7620 h 7414260"/>
              <a:gd name="connsiteX0" fmla="*/ 0 w 7399543"/>
              <a:gd name="connsiteY0" fmla="*/ 0 h 7423117"/>
              <a:gd name="connsiteX1" fmla="*/ 6572773 w 7399543"/>
              <a:gd name="connsiteY1" fmla="*/ 8857 h 7423117"/>
              <a:gd name="connsiteX2" fmla="*/ 7399543 w 7399543"/>
              <a:gd name="connsiteY2" fmla="*/ 7423117 h 7423117"/>
              <a:gd name="connsiteX3" fmla="*/ 23383 w 7399543"/>
              <a:gd name="connsiteY3" fmla="*/ 7423117 h 7423117"/>
              <a:gd name="connsiteX4" fmla="*/ 0 w 7399543"/>
              <a:gd name="connsiteY4" fmla="*/ 0 h 7423117"/>
              <a:gd name="connsiteX0" fmla="*/ 2964123 w 7376176"/>
              <a:gd name="connsiteY0" fmla="*/ 20655 h 7414260"/>
              <a:gd name="connsiteX1" fmla="*/ 6549406 w 7376176"/>
              <a:gd name="connsiteY1" fmla="*/ 0 h 7414260"/>
              <a:gd name="connsiteX2" fmla="*/ 7376176 w 7376176"/>
              <a:gd name="connsiteY2" fmla="*/ 7414260 h 7414260"/>
              <a:gd name="connsiteX3" fmla="*/ 16 w 7376176"/>
              <a:gd name="connsiteY3" fmla="*/ 7414260 h 7414260"/>
              <a:gd name="connsiteX4" fmla="*/ 2964123 w 7376176"/>
              <a:gd name="connsiteY4" fmla="*/ 20655 h 7414260"/>
              <a:gd name="connsiteX0" fmla="*/ 0 w 4412053"/>
              <a:gd name="connsiteY0" fmla="*/ 20655 h 7429017"/>
              <a:gd name="connsiteX1" fmla="*/ 3585283 w 4412053"/>
              <a:gd name="connsiteY1" fmla="*/ 0 h 7429017"/>
              <a:gd name="connsiteX2" fmla="*/ 4412053 w 4412053"/>
              <a:gd name="connsiteY2" fmla="*/ 7414260 h 7429017"/>
              <a:gd name="connsiteX3" fmla="*/ 121104 w 4412053"/>
              <a:gd name="connsiteY3" fmla="*/ 7429017 h 7429017"/>
              <a:gd name="connsiteX4" fmla="*/ 0 w 4412053"/>
              <a:gd name="connsiteY4" fmla="*/ 20655 h 74290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12053" h="7429017">
                <a:moveTo>
                  <a:pt x="0" y="20655"/>
                </a:moveTo>
                <a:lnTo>
                  <a:pt x="3585283" y="0"/>
                </a:lnTo>
                <a:lnTo>
                  <a:pt x="4412053" y="7414260"/>
                </a:lnTo>
                <a:lnTo>
                  <a:pt x="121104" y="7429017"/>
                </a:lnTo>
                <a:cubicBezTo>
                  <a:pt x="113310" y="4954645"/>
                  <a:pt x="7794" y="2495027"/>
                  <a:pt x="0" y="20655"/>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8"/>
          <p:cNvSpPr>
            <a:spLocks noGrp="1"/>
          </p:cNvSpPr>
          <p:nvPr>
            <p:ph type="body" sz="quarter" idx="13" hasCustomPrompt="1"/>
          </p:nvPr>
        </p:nvSpPr>
        <p:spPr>
          <a:xfrm>
            <a:off x="451803" y="2997518"/>
            <a:ext cx="5821362" cy="558482"/>
          </a:xfrm>
          <a:prstGeom prst="rect">
            <a:avLst/>
          </a:prstGeom>
        </p:spPr>
        <p:txBody>
          <a:bodyPr tIns="45720" bIns="45720" anchor="b">
            <a:noAutofit/>
          </a:bodyPr>
          <a:lstStyle>
            <a:lvl1pPr marL="0" indent="0">
              <a:buFontTx/>
              <a:buNone/>
              <a:defRPr sz="3200" b="0" spc="-150" baseline="0">
                <a:solidFill>
                  <a:schemeClr val="bg1"/>
                </a:solidFill>
                <a:latin typeface="Arial" panose="020B0604020202020204" pitchFamily="34" charset="0"/>
                <a:cs typeface="Arial" panose="020B0604020202020204" pitchFamily="34" charset="0"/>
              </a:defRPr>
            </a:lvl1pPr>
          </a:lstStyle>
          <a:p>
            <a:pPr lvl="0"/>
            <a:r>
              <a:rPr lang="en-US" dirty="0" smtClean="0"/>
              <a:t>Transition Slide Title 32pt</a:t>
            </a:r>
          </a:p>
        </p:txBody>
      </p:sp>
      <p:sp>
        <p:nvSpPr>
          <p:cNvPr id="18" name="Content Placeholder 10"/>
          <p:cNvSpPr>
            <a:spLocks noGrp="1"/>
          </p:cNvSpPr>
          <p:nvPr>
            <p:ph sz="quarter" idx="14" hasCustomPrompt="1"/>
          </p:nvPr>
        </p:nvSpPr>
        <p:spPr>
          <a:xfrm>
            <a:off x="457200" y="3451225"/>
            <a:ext cx="5823857" cy="892175"/>
          </a:xfrm>
          <a:prstGeom prst="rect">
            <a:avLst/>
          </a:prstGeom>
        </p:spPr>
        <p:txBody>
          <a:bodyPr tIns="45720" bIns="45720">
            <a:normAutofit/>
          </a:bodyPr>
          <a:lstStyle>
            <a:lvl1pPr marL="0" indent="0">
              <a:buFontTx/>
              <a:buNone/>
              <a:defRPr sz="2000" b="0" spc="0" baseline="0">
                <a:solidFill>
                  <a:srgbClr val="ABCEEF"/>
                </a:solidFill>
                <a:latin typeface="Arial" panose="020B0604020202020204" pitchFamily="34" charset="0"/>
                <a:cs typeface="Arial" panose="020B0604020202020204" pitchFamily="34" charset="0"/>
              </a:defRPr>
            </a:lvl1pPr>
          </a:lstStyle>
          <a:p>
            <a:pPr lvl="0"/>
            <a:r>
              <a:rPr lang="en-US" dirty="0" smtClean="0"/>
              <a:t>Subtitle for transition is at 20pt Arial font</a:t>
            </a:r>
          </a:p>
        </p:txBody>
      </p:sp>
    </p:spTree>
    <p:extLst>
      <p:ext uri="{BB962C8B-B14F-4D97-AF65-F5344CB8AC3E}">
        <p14:creationId xmlns:p14="http://schemas.microsoft.com/office/powerpoint/2010/main" val="399840255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ull Blue Bleed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DBEECC30-EFB1-154F-9756-02F0065B736C}" type="datetime1">
              <a:rPr lang="en-US" smtClean="0"/>
              <a:t>2/27/2017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pPr algn="l"/>
            <a:r>
              <a:rPr lang="en-US" sz="900" dirty="0" smtClean="0">
                <a:latin typeface="Arial"/>
              </a:rPr>
              <a:t>CONFIDENTIAL</a:t>
            </a: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116D1988-50EC-4BB3-865F-87CF946FA9F8}" type="slidenum">
              <a:rPr lang="en-US" smtClean="0">
                <a:latin typeface="Arial"/>
                <a:cs typeface="+mn-cs"/>
              </a:rPr>
              <a:pPr/>
              <a:t>‹#›</a:t>
            </a:fld>
            <a:endParaRPr lang="en-US" dirty="0"/>
          </a:p>
        </p:txBody>
      </p:sp>
    </p:spTree>
    <p:extLst>
      <p:ext uri="{BB962C8B-B14F-4D97-AF65-F5344CB8AC3E}">
        <p14:creationId xmlns:p14="http://schemas.microsoft.com/office/powerpoint/2010/main" val="358548667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BC Brand Positioning Line Statement End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86290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1010" y="471452"/>
            <a:ext cx="8229600" cy="422592"/>
          </a:xfrm>
        </p:spPr>
        <p:txBody>
          <a:bodyPr/>
          <a:lstStyle>
            <a:lvl1pPr>
              <a:defRPr baseline="0"/>
            </a:lvl1pPr>
          </a:lstStyle>
          <a:p>
            <a:r>
              <a:rPr lang="en-US" dirty="0" smtClean="0"/>
              <a:t>Click to edit title only in Arial 24pt</a:t>
            </a:r>
            <a:endParaRPr lang="en-US" dirty="0"/>
          </a:p>
        </p:txBody>
      </p:sp>
      <p:sp>
        <p:nvSpPr>
          <p:cNvPr id="4" name="Date Placeholder 3"/>
          <p:cNvSpPr>
            <a:spLocks noGrp="1"/>
          </p:cNvSpPr>
          <p:nvPr>
            <p:ph type="dt" sz="half" idx="10"/>
          </p:nvPr>
        </p:nvSpPr>
        <p:spPr/>
        <p:txBody>
          <a:bodyPr/>
          <a:lstStyle/>
          <a:p>
            <a:fld id="{C937B064-862E-1F44-87EE-CD139C190A2A}" type="datetime1">
              <a:rPr lang="en-US" smtClean="0"/>
              <a:t>2/27/2017</a:t>
            </a:fld>
            <a:endParaRPr lang="en-US" dirty="0"/>
          </a:p>
        </p:txBody>
      </p:sp>
      <p:sp>
        <p:nvSpPr>
          <p:cNvPr id="5" name="Footer Placeholder 4"/>
          <p:cNvSpPr>
            <a:spLocks noGrp="1"/>
          </p:cNvSpPr>
          <p:nvPr>
            <p:ph type="ftr" sz="quarter" idx="11"/>
          </p:nvPr>
        </p:nvSpPr>
        <p:spPr/>
        <p:txBody>
          <a:bodyPr/>
          <a:lstStyle/>
          <a:p>
            <a:r>
              <a:rPr lang="en-US" dirty="0" smtClean="0"/>
              <a:t>CONFIDENTIAL</a:t>
            </a:r>
            <a:endParaRPr lang="en-US" dirty="0"/>
          </a:p>
        </p:txBody>
      </p:sp>
      <p:sp>
        <p:nvSpPr>
          <p:cNvPr id="6" name="Slide Number Placeholder 5"/>
          <p:cNvSpPr>
            <a:spLocks noGrp="1"/>
          </p:cNvSpPr>
          <p:nvPr>
            <p:ph type="sldNum" sz="quarter" idx="12"/>
          </p:nvPr>
        </p:nvSpPr>
        <p:spPr/>
        <p:txBody>
          <a:bodyPr/>
          <a:lstStyle/>
          <a:p>
            <a:fld id="{116D1988-50EC-4BB3-865F-87CF946FA9F8}" type="slidenum">
              <a:rPr lang="en-US" smtClean="0"/>
              <a:t>‹#›</a:t>
            </a:fld>
            <a:endParaRPr lang="en-US" dirty="0"/>
          </a:p>
        </p:txBody>
      </p:sp>
      <p:sp>
        <p:nvSpPr>
          <p:cNvPr id="13" name="Text Placeholder 3"/>
          <p:cNvSpPr>
            <a:spLocks noGrp="1"/>
          </p:cNvSpPr>
          <p:nvPr>
            <p:ph type="body" sz="quarter" idx="17" hasCustomPrompt="1"/>
          </p:nvPr>
        </p:nvSpPr>
        <p:spPr>
          <a:xfrm>
            <a:off x="461010" y="926593"/>
            <a:ext cx="8232775" cy="386270"/>
          </a:xfrm>
        </p:spPr>
        <p:txBody>
          <a:bodyPr lIns="0" tIns="0" rIns="0" bIns="0">
            <a:normAutofit/>
          </a:bodyPr>
          <a:lstStyle>
            <a:lvl1pPr marL="0" indent="0">
              <a:buFontTx/>
              <a:buNone/>
              <a:defRPr sz="1600">
                <a:solidFill>
                  <a:schemeClr val="bg2"/>
                </a:solidFill>
              </a:defRPr>
            </a:lvl1pPr>
          </a:lstStyle>
          <a:p>
            <a:pPr lvl="0"/>
            <a:r>
              <a:rPr lang="en-US" dirty="0" smtClean="0"/>
              <a:t>Subtitle text style in Arial 16pt, sentence case</a:t>
            </a:r>
            <a:endParaRPr lang="en-US" dirty="0"/>
          </a:p>
        </p:txBody>
      </p:sp>
    </p:spTree>
    <p:extLst>
      <p:ext uri="{BB962C8B-B14F-4D97-AF65-F5344CB8AC3E}">
        <p14:creationId xmlns:p14="http://schemas.microsoft.com/office/powerpoint/2010/main" val="39181720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1096" y="470884"/>
            <a:ext cx="8229600" cy="422592"/>
          </a:xfrm>
        </p:spPr>
        <p:txBody>
          <a:bodyPr anchor="b"/>
          <a:lstStyle>
            <a:lvl1pPr>
              <a:defRPr/>
            </a:lvl1pPr>
          </a:lstStyle>
          <a:p>
            <a:r>
              <a:rPr lang="en-US" dirty="0" smtClean="0"/>
              <a:t>Click to edit two content title text style in Arial 24pt</a:t>
            </a:r>
            <a:endParaRPr lang="en-US" dirty="0"/>
          </a:p>
        </p:txBody>
      </p:sp>
      <p:sp>
        <p:nvSpPr>
          <p:cNvPr id="3" name="Content Placeholder 2"/>
          <p:cNvSpPr>
            <a:spLocks noGrp="1"/>
          </p:cNvSpPr>
          <p:nvPr>
            <p:ph idx="1" hasCustomPrompt="1"/>
          </p:nvPr>
        </p:nvSpPr>
        <p:spPr>
          <a:xfrm>
            <a:off x="457200" y="1454150"/>
            <a:ext cx="4025900" cy="4428630"/>
          </a:xfrm>
          <a:noFill/>
        </p:spPr>
        <p:txBody>
          <a:bodyPr/>
          <a:lstStyle>
            <a:lvl1pPr>
              <a:defRPr/>
            </a:lvl1pPr>
            <a:lvl2pPr>
              <a:defRPr/>
            </a:lvl2pPr>
            <a:lvl3pPr>
              <a:defRPr baseline="0"/>
            </a:lvl3pPr>
          </a:lstStyle>
          <a:p>
            <a:pPr lvl="0"/>
            <a:r>
              <a:rPr lang="en-US" dirty="0" smtClean="0"/>
              <a:t>First bullet (square bullet) is at 20pt Arial Font</a:t>
            </a:r>
          </a:p>
          <a:p>
            <a:pPr lvl="1"/>
            <a:r>
              <a:rPr lang="en-US" dirty="0" smtClean="0"/>
              <a:t>Secondary bullet (dash bullet) is at 18pt Arial Font</a:t>
            </a:r>
          </a:p>
          <a:p>
            <a:pPr lvl="2"/>
            <a:r>
              <a:rPr lang="en-US" dirty="0" smtClean="0"/>
              <a:t>Tertiary bullet (carrot bullet) is at 16pt Arial Font </a:t>
            </a:r>
          </a:p>
        </p:txBody>
      </p:sp>
      <p:sp>
        <p:nvSpPr>
          <p:cNvPr id="4" name="Date Placeholder 3"/>
          <p:cNvSpPr>
            <a:spLocks noGrp="1"/>
          </p:cNvSpPr>
          <p:nvPr>
            <p:ph type="dt" sz="half" idx="10"/>
          </p:nvPr>
        </p:nvSpPr>
        <p:spPr/>
        <p:txBody>
          <a:bodyPr/>
          <a:lstStyle/>
          <a:p>
            <a:fld id="{7FBA5EB1-54F1-CB4D-958F-079F6418DE23}" type="datetime1">
              <a:rPr lang="en-US" smtClean="0"/>
              <a:t>2/27/2017</a:t>
            </a:fld>
            <a:endParaRPr lang="en-US" dirty="0"/>
          </a:p>
        </p:txBody>
      </p:sp>
      <p:sp>
        <p:nvSpPr>
          <p:cNvPr id="5" name="Footer Placeholder 4"/>
          <p:cNvSpPr>
            <a:spLocks noGrp="1"/>
          </p:cNvSpPr>
          <p:nvPr>
            <p:ph type="ftr" sz="quarter" idx="11"/>
          </p:nvPr>
        </p:nvSpPr>
        <p:spPr/>
        <p:txBody>
          <a:bodyPr/>
          <a:lstStyle/>
          <a:p>
            <a:r>
              <a:rPr lang="en-US" dirty="0" smtClean="0"/>
              <a:t>CONFIDENTIAL</a:t>
            </a:r>
            <a:endParaRPr lang="en-US" dirty="0"/>
          </a:p>
        </p:txBody>
      </p:sp>
      <p:sp>
        <p:nvSpPr>
          <p:cNvPr id="6" name="Slide Number Placeholder 5"/>
          <p:cNvSpPr>
            <a:spLocks noGrp="1"/>
          </p:cNvSpPr>
          <p:nvPr>
            <p:ph type="sldNum" sz="quarter" idx="12"/>
          </p:nvPr>
        </p:nvSpPr>
        <p:spPr/>
        <p:txBody>
          <a:bodyPr/>
          <a:lstStyle/>
          <a:p>
            <a:fld id="{116D1988-50EC-4BB3-865F-87CF946FA9F8}" type="slidenum">
              <a:rPr lang="en-US" smtClean="0"/>
              <a:t>‹#›</a:t>
            </a:fld>
            <a:endParaRPr lang="en-US" dirty="0"/>
          </a:p>
        </p:txBody>
      </p:sp>
      <p:sp>
        <p:nvSpPr>
          <p:cNvPr id="11" name="Content Placeholder 10"/>
          <p:cNvSpPr>
            <a:spLocks noGrp="1"/>
          </p:cNvSpPr>
          <p:nvPr>
            <p:ph sz="quarter" idx="19" hasCustomPrompt="1"/>
          </p:nvPr>
        </p:nvSpPr>
        <p:spPr>
          <a:xfrm>
            <a:off x="4635500" y="1447760"/>
            <a:ext cx="4064000" cy="4434880"/>
          </a:xfrm>
          <a:noFill/>
        </p:spPr>
        <p:txBody>
          <a:bodyPr/>
          <a:lstStyle>
            <a:lvl1pPr>
              <a:defRPr/>
            </a:lvl1pPr>
            <a:lvl2pPr>
              <a:defRPr/>
            </a:lvl2pPr>
            <a:lvl3pPr>
              <a:defRPr/>
            </a:lvl3pPr>
          </a:lstStyle>
          <a:p>
            <a:pPr lvl="0"/>
            <a:r>
              <a:rPr lang="en-US" dirty="0" smtClean="0"/>
              <a:t>First bullet (square bullet) is at 20pt Arial Font</a:t>
            </a:r>
          </a:p>
          <a:p>
            <a:pPr lvl="1"/>
            <a:r>
              <a:rPr lang="en-US" dirty="0" smtClean="0"/>
              <a:t>Secondary bullet (dash bullet) is at 18pt Arial Font</a:t>
            </a:r>
          </a:p>
          <a:p>
            <a:pPr lvl="2"/>
            <a:r>
              <a:rPr lang="en-US" dirty="0" smtClean="0"/>
              <a:t>Tertiary bullet (carrot bullet) is at 16pt Arial Font </a:t>
            </a:r>
          </a:p>
        </p:txBody>
      </p:sp>
      <p:sp>
        <p:nvSpPr>
          <p:cNvPr id="15" name="Text Placeholder 3"/>
          <p:cNvSpPr>
            <a:spLocks noGrp="1"/>
          </p:cNvSpPr>
          <p:nvPr>
            <p:ph type="body" sz="quarter" idx="17" hasCustomPrompt="1"/>
          </p:nvPr>
        </p:nvSpPr>
        <p:spPr>
          <a:xfrm>
            <a:off x="461010" y="926593"/>
            <a:ext cx="8232775" cy="386270"/>
          </a:xfrm>
        </p:spPr>
        <p:txBody>
          <a:bodyPr lIns="0" tIns="0" rIns="0" bIns="0">
            <a:normAutofit/>
          </a:bodyPr>
          <a:lstStyle>
            <a:lvl1pPr marL="0" indent="0">
              <a:buFontTx/>
              <a:buNone/>
              <a:defRPr sz="1600">
                <a:solidFill>
                  <a:schemeClr val="bg2"/>
                </a:solidFill>
              </a:defRPr>
            </a:lvl1pPr>
          </a:lstStyle>
          <a:p>
            <a:pPr lvl="0"/>
            <a:r>
              <a:rPr lang="en-US" dirty="0" smtClean="0"/>
              <a:t>Subtitle text style in Arial 16pt, sentence case</a:t>
            </a:r>
            <a:endParaRPr lang="en-US" dirty="0"/>
          </a:p>
        </p:txBody>
      </p:sp>
    </p:spTree>
    <p:extLst>
      <p:ext uri="{BB962C8B-B14F-4D97-AF65-F5344CB8AC3E}">
        <p14:creationId xmlns:p14="http://schemas.microsoft.com/office/powerpoint/2010/main" val="38373866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with Cap">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1096" y="470884"/>
            <a:ext cx="8229600" cy="422592"/>
          </a:xfrm>
        </p:spPr>
        <p:txBody>
          <a:bodyPr anchor="b"/>
          <a:lstStyle>
            <a:lvl1pPr>
              <a:defRPr/>
            </a:lvl1pPr>
          </a:lstStyle>
          <a:p>
            <a:r>
              <a:rPr lang="en-US" dirty="0" smtClean="0"/>
              <a:t>Click to edit two content title text style in Arial 24pt</a:t>
            </a:r>
            <a:endParaRPr lang="en-US" dirty="0"/>
          </a:p>
        </p:txBody>
      </p:sp>
      <p:sp>
        <p:nvSpPr>
          <p:cNvPr id="3" name="Content Placeholder 2"/>
          <p:cNvSpPr>
            <a:spLocks noGrp="1"/>
          </p:cNvSpPr>
          <p:nvPr>
            <p:ph idx="1" hasCustomPrompt="1"/>
          </p:nvPr>
        </p:nvSpPr>
        <p:spPr>
          <a:xfrm>
            <a:off x="457200" y="2382520"/>
            <a:ext cx="4025900" cy="3515043"/>
          </a:xfrm>
          <a:noFill/>
        </p:spPr>
        <p:txBody>
          <a:bodyPr/>
          <a:lstStyle>
            <a:lvl1pPr>
              <a:defRPr/>
            </a:lvl1pPr>
            <a:lvl2pPr>
              <a:defRPr/>
            </a:lvl2pPr>
            <a:lvl3pPr>
              <a:defRPr/>
            </a:lvl3pPr>
          </a:lstStyle>
          <a:p>
            <a:pPr lvl="0"/>
            <a:r>
              <a:rPr lang="en-US" dirty="0" smtClean="0"/>
              <a:t>First bullet (square bullet) is at 20pt Arial Font</a:t>
            </a:r>
          </a:p>
          <a:p>
            <a:pPr lvl="1"/>
            <a:r>
              <a:rPr lang="en-US" dirty="0" smtClean="0"/>
              <a:t>Secondary bullet (dash bullet) is at 18pt Arial Font</a:t>
            </a:r>
          </a:p>
          <a:p>
            <a:pPr lvl="2"/>
            <a:r>
              <a:rPr lang="en-US" dirty="0" smtClean="0"/>
              <a:t>Tertiary bullet (carrot bullet) is at 16pt Arial Font </a:t>
            </a:r>
          </a:p>
        </p:txBody>
      </p:sp>
      <p:sp>
        <p:nvSpPr>
          <p:cNvPr id="4" name="Date Placeholder 3"/>
          <p:cNvSpPr>
            <a:spLocks noGrp="1"/>
          </p:cNvSpPr>
          <p:nvPr>
            <p:ph type="dt" sz="half" idx="10"/>
          </p:nvPr>
        </p:nvSpPr>
        <p:spPr/>
        <p:txBody>
          <a:bodyPr/>
          <a:lstStyle/>
          <a:p>
            <a:fld id="{32A42A63-ECDD-6045-A408-895DBF347CAB}" type="datetime1">
              <a:rPr lang="en-US" smtClean="0"/>
              <a:t>2/27/2017</a:t>
            </a:fld>
            <a:endParaRPr lang="en-US" dirty="0"/>
          </a:p>
        </p:txBody>
      </p:sp>
      <p:sp>
        <p:nvSpPr>
          <p:cNvPr id="5" name="Footer Placeholder 4"/>
          <p:cNvSpPr>
            <a:spLocks noGrp="1"/>
          </p:cNvSpPr>
          <p:nvPr>
            <p:ph type="ftr" sz="quarter" idx="11"/>
          </p:nvPr>
        </p:nvSpPr>
        <p:spPr/>
        <p:txBody>
          <a:bodyPr/>
          <a:lstStyle/>
          <a:p>
            <a:r>
              <a:rPr lang="en-US" dirty="0" smtClean="0"/>
              <a:t>CONFIDENTIAL</a:t>
            </a:r>
            <a:endParaRPr lang="en-US" dirty="0"/>
          </a:p>
        </p:txBody>
      </p:sp>
      <p:sp>
        <p:nvSpPr>
          <p:cNvPr id="6" name="Slide Number Placeholder 5"/>
          <p:cNvSpPr>
            <a:spLocks noGrp="1"/>
          </p:cNvSpPr>
          <p:nvPr>
            <p:ph type="sldNum" sz="quarter" idx="12"/>
          </p:nvPr>
        </p:nvSpPr>
        <p:spPr/>
        <p:txBody>
          <a:bodyPr/>
          <a:lstStyle/>
          <a:p>
            <a:fld id="{116D1988-50EC-4BB3-865F-87CF946FA9F8}" type="slidenum">
              <a:rPr lang="en-US" smtClean="0"/>
              <a:t>‹#›</a:t>
            </a:fld>
            <a:endParaRPr lang="en-US" dirty="0"/>
          </a:p>
        </p:txBody>
      </p:sp>
      <p:sp>
        <p:nvSpPr>
          <p:cNvPr id="11" name="Content Placeholder 10"/>
          <p:cNvSpPr>
            <a:spLocks noGrp="1"/>
          </p:cNvSpPr>
          <p:nvPr>
            <p:ph sz="quarter" idx="19" hasCustomPrompt="1"/>
          </p:nvPr>
        </p:nvSpPr>
        <p:spPr>
          <a:xfrm>
            <a:off x="4648200" y="2377440"/>
            <a:ext cx="4051300" cy="3520004"/>
          </a:xfrm>
          <a:noFill/>
        </p:spPr>
        <p:txBody>
          <a:bodyPr/>
          <a:lstStyle>
            <a:lvl1pPr>
              <a:defRPr/>
            </a:lvl1pPr>
            <a:lvl2pPr>
              <a:defRPr/>
            </a:lvl2pPr>
            <a:lvl3pPr>
              <a:defRPr/>
            </a:lvl3pPr>
          </a:lstStyle>
          <a:p>
            <a:pPr lvl="0"/>
            <a:r>
              <a:rPr lang="en-US" dirty="0" smtClean="0"/>
              <a:t>First bullet (square bullet) is at 20pt Arial Font</a:t>
            </a:r>
          </a:p>
          <a:p>
            <a:pPr lvl="1"/>
            <a:r>
              <a:rPr lang="en-US" dirty="0" smtClean="0"/>
              <a:t>Secondary bullet (dash bullet) is at 18pt Arial Font</a:t>
            </a:r>
          </a:p>
          <a:p>
            <a:pPr lvl="2"/>
            <a:r>
              <a:rPr lang="en-US" dirty="0" smtClean="0"/>
              <a:t>Tertiary bullet (carrot bullet) is at 16pt Arial Font </a:t>
            </a:r>
          </a:p>
        </p:txBody>
      </p:sp>
      <p:sp>
        <p:nvSpPr>
          <p:cNvPr id="15" name="Content Placeholder 14"/>
          <p:cNvSpPr>
            <a:spLocks noGrp="1"/>
          </p:cNvSpPr>
          <p:nvPr>
            <p:ph sz="quarter" idx="20"/>
          </p:nvPr>
        </p:nvSpPr>
        <p:spPr>
          <a:xfrm>
            <a:off x="461963" y="1454151"/>
            <a:ext cx="4021137" cy="812800"/>
          </a:xfrm>
          <a:noFill/>
        </p:spPr>
        <p:txBody>
          <a:bodyPr anchor="ctr"/>
          <a:lstStyle>
            <a:lvl1pPr marL="0" indent="0" algn="ctr">
              <a:buFontTx/>
              <a:buNone/>
              <a:defRPr b="1"/>
            </a:lvl1pPr>
            <a:lvl2pPr marL="192722" indent="0" algn="ctr">
              <a:buFontTx/>
              <a:buNone/>
              <a:defRPr/>
            </a:lvl2pPr>
            <a:lvl3pPr marL="375602" indent="0" algn="ctr">
              <a:buFontTx/>
              <a:buNone/>
              <a:defRPr/>
            </a:lvl3pPr>
          </a:lstStyle>
          <a:p>
            <a:pPr lvl="0"/>
            <a:r>
              <a:rPr lang="en-US" smtClean="0"/>
              <a:t>Click to edit Master text styles</a:t>
            </a:r>
          </a:p>
        </p:txBody>
      </p:sp>
      <p:sp>
        <p:nvSpPr>
          <p:cNvPr id="16" name="Content Placeholder 14"/>
          <p:cNvSpPr>
            <a:spLocks noGrp="1"/>
          </p:cNvSpPr>
          <p:nvPr>
            <p:ph sz="quarter" idx="21"/>
          </p:nvPr>
        </p:nvSpPr>
        <p:spPr>
          <a:xfrm>
            <a:off x="4648200" y="1454151"/>
            <a:ext cx="4051301" cy="812800"/>
          </a:xfrm>
          <a:noFill/>
        </p:spPr>
        <p:txBody>
          <a:bodyPr anchor="ctr"/>
          <a:lstStyle>
            <a:lvl1pPr marL="0" indent="0" algn="ctr">
              <a:buFontTx/>
              <a:buNone/>
              <a:defRPr b="1"/>
            </a:lvl1pPr>
            <a:lvl2pPr marL="192722" indent="0" algn="ctr">
              <a:buFontTx/>
              <a:buNone/>
              <a:defRPr/>
            </a:lvl2pPr>
            <a:lvl3pPr marL="375602" indent="0" algn="ctr">
              <a:buFontTx/>
              <a:buNone/>
              <a:defRPr/>
            </a:lvl3pPr>
          </a:lstStyle>
          <a:p>
            <a:pPr lvl="0"/>
            <a:r>
              <a:rPr lang="en-US" smtClean="0"/>
              <a:t>Click to edit Master text styles</a:t>
            </a:r>
          </a:p>
        </p:txBody>
      </p:sp>
      <p:sp>
        <p:nvSpPr>
          <p:cNvPr id="17" name="Text Placeholder 3"/>
          <p:cNvSpPr>
            <a:spLocks noGrp="1"/>
          </p:cNvSpPr>
          <p:nvPr>
            <p:ph type="body" sz="quarter" idx="17" hasCustomPrompt="1"/>
          </p:nvPr>
        </p:nvSpPr>
        <p:spPr>
          <a:xfrm>
            <a:off x="461010" y="926593"/>
            <a:ext cx="8232775" cy="386270"/>
          </a:xfrm>
        </p:spPr>
        <p:txBody>
          <a:bodyPr lIns="0" tIns="0" rIns="0" bIns="0">
            <a:normAutofit/>
          </a:bodyPr>
          <a:lstStyle>
            <a:lvl1pPr marL="0" indent="0">
              <a:buFontTx/>
              <a:buNone/>
              <a:defRPr sz="1600">
                <a:solidFill>
                  <a:schemeClr val="bg2"/>
                </a:solidFill>
              </a:defRPr>
            </a:lvl1pPr>
          </a:lstStyle>
          <a:p>
            <a:pPr lvl="0"/>
            <a:r>
              <a:rPr lang="en-US" dirty="0" smtClean="0"/>
              <a:t>Subtitle text style in Arial 16pt, sentence case</a:t>
            </a:r>
            <a:endParaRPr lang="en-US" dirty="0"/>
          </a:p>
        </p:txBody>
      </p:sp>
    </p:spTree>
    <p:extLst>
      <p:ext uri="{BB962C8B-B14F-4D97-AF65-F5344CB8AC3E}">
        <p14:creationId xmlns:p14="http://schemas.microsoft.com/office/powerpoint/2010/main" val="219540601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ntent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1096" y="470884"/>
            <a:ext cx="8229600" cy="422592"/>
          </a:xfrm>
        </p:spPr>
        <p:txBody>
          <a:bodyPr anchor="b"/>
          <a:lstStyle>
            <a:lvl1pPr>
              <a:defRPr/>
            </a:lvl1pPr>
          </a:lstStyle>
          <a:p>
            <a:r>
              <a:rPr lang="en-US" dirty="0" smtClean="0"/>
              <a:t>Click to edit three content title text style in Arial 24pt</a:t>
            </a:r>
            <a:endParaRPr lang="en-US" dirty="0"/>
          </a:p>
        </p:txBody>
      </p:sp>
      <p:sp>
        <p:nvSpPr>
          <p:cNvPr id="3" name="Content Placeholder 2"/>
          <p:cNvSpPr>
            <a:spLocks noGrp="1"/>
          </p:cNvSpPr>
          <p:nvPr>
            <p:ph idx="1" hasCustomPrompt="1"/>
          </p:nvPr>
        </p:nvSpPr>
        <p:spPr>
          <a:xfrm>
            <a:off x="457200" y="1454150"/>
            <a:ext cx="2654492" cy="4443413"/>
          </a:xfrm>
          <a:noFill/>
        </p:spPr>
        <p:txBody>
          <a:bodyPr/>
          <a:lstStyle>
            <a:lvl1pPr>
              <a:defRPr/>
            </a:lvl1pPr>
            <a:lvl2pPr>
              <a:defRPr/>
            </a:lvl2pPr>
            <a:lvl3pPr>
              <a:defRPr/>
            </a:lvl3pPr>
          </a:lstStyle>
          <a:p>
            <a:pPr lvl="0"/>
            <a:r>
              <a:rPr lang="en-US" dirty="0" smtClean="0"/>
              <a:t>First bullet (square bullet) is at 20pt Arial Font</a:t>
            </a:r>
          </a:p>
          <a:p>
            <a:pPr lvl="1"/>
            <a:r>
              <a:rPr lang="en-US" dirty="0" smtClean="0"/>
              <a:t>Secondary bullet (dash bullet) is at 18pt Arial Font</a:t>
            </a:r>
          </a:p>
          <a:p>
            <a:pPr lvl="2"/>
            <a:r>
              <a:rPr lang="en-US" dirty="0" smtClean="0"/>
              <a:t>Tertiary bullet (carrot bullet) is at 16pt Arial Font </a:t>
            </a:r>
          </a:p>
        </p:txBody>
      </p:sp>
      <p:sp>
        <p:nvSpPr>
          <p:cNvPr id="4" name="Date Placeholder 3"/>
          <p:cNvSpPr>
            <a:spLocks noGrp="1"/>
          </p:cNvSpPr>
          <p:nvPr>
            <p:ph type="dt" sz="half" idx="10"/>
          </p:nvPr>
        </p:nvSpPr>
        <p:spPr/>
        <p:txBody>
          <a:bodyPr/>
          <a:lstStyle/>
          <a:p>
            <a:fld id="{9A44162F-FD88-1341-91DD-04BF92CFF913}" type="datetime1">
              <a:rPr lang="en-US" smtClean="0"/>
              <a:t>2/27/2017</a:t>
            </a:fld>
            <a:endParaRPr lang="en-US" dirty="0"/>
          </a:p>
        </p:txBody>
      </p:sp>
      <p:sp>
        <p:nvSpPr>
          <p:cNvPr id="5" name="Footer Placeholder 4"/>
          <p:cNvSpPr>
            <a:spLocks noGrp="1"/>
          </p:cNvSpPr>
          <p:nvPr>
            <p:ph type="ftr" sz="quarter" idx="11"/>
          </p:nvPr>
        </p:nvSpPr>
        <p:spPr/>
        <p:txBody>
          <a:bodyPr/>
          <a:lstStyle/>
          <a:p>
            <a:r>
              <a:rPr lang="en-US" dirty="0" smtClean="0"/>
              <a:t>CONFIDENTIAL</a:t>
            </a:r>
            <a:endParaRPr lang="en-US" dirty="0"/>
          </a:p>
        </p:txBody>
      </p:sp>
      <p:sp>
        <p:nvSpPr>
          <p:cNvPr id="6" name="Slide Number Placeholder 5"/>
          <p:cNvSpPr>
            <a:spLocks noGrp="1"/>
          </p:cNvSpPr>
          <p:nvPr>
            <p:ph type="sldNum" sz="quarter" idx="12"/>
          </p:nvPr>
        </p:nvSpPr>
        <p:spPr/>
        <p:txBody>
          <a:bodyPr/>
          <a:lstStyle/>
          <a:p>
            <a:fld id="{116D1988-50EC-4BB3-865F-87CF946FA9F8}" type="slidenum">
              <a:rPr lang="en-US" smtClean="0"/>
              <a:t>‹#›</a:t>
            </a:fld>
            <a:endParaRPr lang="en-US" dirty="0"/>
          </a:p>
        </p:txBody>
      </p:sp>
      <p:sp>
        <p:nvSpPr>
          <p:cNvPr id="17" name="Content Placeholder 2"/>
          <p:cNvSpPr>
            <a:spLocks noGrp="1"/>
          </p:cNvSpPr>
          <p:nvPr>
            <p:ph idx="21" hasCustomPrompt="1"/>
          </p:nvPr>
        </p:nvSpPr>
        <p:spPr>
          <a:xfrm>
            <a:off x="3244203" y="1454150"/>
            <a:ext cx="2654492" cy="4443413"/>
          </a:xfrm>
          <a:noFill/>
        </p:spPr>
        <p:txBody>
          <a:bodyPr/>
          <a:lstStyle>
            <a:lvl1pPr>
              <a:defRPr/>
            </a:lvl1pPr>
            <a:lvl2pPr>
              <a:defRPr/>
            </a:lvl2pPr>
            <a:lvl3pPr>
              <a:defRPr/>
            </a:lvl3pPr>
          </a:lstStyle>
          <a:p>
            <a:pPr lvl="0"/>
            <a:r>
              <a:rPr lang="en-US" dirty="0" smtClean="0"/>
              <a:t>First bullet (square bullet) is at 20pt Arial Font</a:t>
            </a:r>
          </a:p>
          <a:p>
            <a:pPr lvl="1"/>
            <a:r>
              <a:rPr lang="en-US" dirty="0" smtClean="0"/>
              <a:t>Secondary bullet (dash bullet) is at 18pt Arial Font</a:t>
            </a:r>
          </a:p>
          <a:p>
            <a:pPr lvl="2"/>
            <a:r>
              <a:rPr lang="en-US" dirty="0" smtClean="0"/>
              <a:t>Tertiary bullet (carrot bullet) is at 16pt Arial Font </a:t>
            </a:r>
          </a:p>
        </p:txBody>
      </p:sp>
      <p:sp>
        <p:nvSpPr>
          <p:cNvPr id="19" name="Content Placeholder 2"/>
          <p:cNvSpPr>
            <a:spLocks noGrp="1"/>
          </p:cNvSpPr>
          <p:nvPr>
            <p:ph idx="23" hasCustomPrompt="1"/>
          </p:nvPr>
        </p:nvSpPr>
        <p:spPr>
          <a:xfrm>
            <a:off x="6031330" y="1454150"/>
            <a:ext cx="2654492" cy="4443413"/>
          </a:xfrm>
          <a:noFill/>
        </p:spPr>
        <p:txBody>
          <a:bodyPr/>
          <a:lstStyle>
            <a:lvl1pPr>
              <a:defRPr/>
            </a:lvl1pPr>
            <a:lvl2pPr>
              <a:defRPr/>
            </a:lvl2pPr>
            <a:lvl3pPr>
              <a:defRPr/>
            </a:lvl3pPr>
          </a:lstStyle>
          <a:p>
            <a:pPr lvl="0"/>
            <a:r>
              <a:rPr lang="en-US" dirty="0" smtClean="0"/>
              <a:t>First bullet (square bullet) is at 20pt Arial Font</a:t>
            </a:r>
          </a:p>
          <a:p>
            <a:pPr lvl="1"/>
            <a:r>
              <a:rPr lang="en-US" dirty="0" smtClean="0"/>
              <a:t>Secondary bullet (dash bullet) is at 18pt Arial Font</a:t>
            </a:r>
          </a:p>
          <a:p>
            <a:pPr lvl="2"/>
            <a:r>
              <a:rPr lang="en-US" dirty="0" smtClean="0"/>
              <a:t>Tertiary bullet (carrot bullet) is at 16pt Arial Font </a:t>
            </a:r>
          </a:p>
        </p:txBody>
      </p:sp>
      <p:sp>
        <p:nvSpPr>
          <p:cNvPr id="15" name="Text Placeholder 3"/>
          <p:cNvSpPr>
            <a:spLocks noGrp="1"/>
          </p:cNvSpPr>
          <p:nvPr>
            <p:ph type="body" sz="quarter" idx="17" hasCustomPrompt="1"/>
          </p:nvPr>
        </p:nvSpPr>
        <p:spPr>
          <a:xfrm>
            <a:off x="461010" y="926593"/>
            <a:ext cx="8232775" cy="386270"/>
          </a:xfrm>
        </p:spPr>
        <p:txBody>
          <a:bodyPr lIns="0" tIns="0" rIns="0" bIns="0">
            <a:normAutofit/>
          </a:bodyPr>
          <a:lstStyle>
            <a:lvl1pPr marL="0" indent="0">
              <a:buFontTx/>
              <a:buNone/>
              <a:defRPr sz="1600">
                <a:solidFill>
                  <a:schemeClr val="bg2"/>
                </a:solidFill>
              </a:defRPr>
            </a:lvl1pPr>
          </a:lstStyle>
          <a:p>
            <a:pPr lvl="0"/>
            <a:r>
              <a:rPr lang="en-US" dirty="0" smtClean="0"/>
              <a:t>Subtitle text style in Arial 16pt, sentence case</a:t>
            </a:r>
            <a:endParaRPr lang="en-US" dirty="0"/>
          </a:p>
        </p:txBody>
      </p:sp>
    </p:spTree>
    <p:extLst>
      <p:ext uri="{BB962C8B-B14F-4D97-AF65-F5344CB8AC3E}">
        <p14:creationId xmlns:p14="http://schemas.microsoft.com/office/powerpoint/2010/main" val="178332614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with Cap">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1096" y="470884"/>
            <a:ext cx="8229600" cy="422592"/>
          </a:xfrm>
        </p:spPr>
        <p:txBody>
          <a:bodyPr anchor="b"/>
          <a:lstStyle>
            <a:lvl1pPr>
              <a:defRPr/>
            </a:lvl1pPr>
          </a:lstStyle>
          <a:p>
            <a:r>
              <a:rPr lang="en-US" dirty="0" smtClean="0"/>
              <a:t>Click to edit three content title text style in Arial 24pt</a:t>
            </a:r>
            <a:endParaRPr lang="en-US" dirty="0"/>
          </a:p>
        </p:txBody>
      </p:sp>
      <p:sp>
        <p:nvSpPr>
          <p:cNvPr id="3" name="Content Placeholder 2"/>
          <p:cNvSpPr>
            <a:spLocks noGrp="1"/>
          </p:cNvSpPr>
          <p:nvPr>
            <p:ph idx="1" hasCustomPrompt="1"/>
          </p:nvPr>
        </p:nvSpPr>
        <p:spPr>
          <a:xfrm>
            <a:off x="457200" y="2382520"/>
            <a:ext cx="2654492" cy="3515043"/>
          </a:xfrm>
          <a:noFill/>
        </p:spPr>
        <p:txBody>
          <a:bodyPr/>
          <a:lstStyle/>
          <a:p>
            <a:pPr lvl="0"/>
            <a:r>
              <a:rPr lang="en-US" dirty="0" smtClean="0"/>
              <a:t>First bullet (square bullet) is at 20pt Arial Font</a:t>
            </a:r>
          </a:p>
          <a:p>
            <a:pPr lvl="1"/>
            <a:r>
              <a:rPr lang="en-US" dirty="0" smtClean="0"/>
              <a:t>Secondary bullet (dash bullet) is at 18pt Arial Font</a:t>
            </a:r>
          </a:p>
          <a:p>
            <a:pPr lvl="2"/>
            <a:r>
              <a:rPr lang="en-US" dirty="0" smtClean="0"/>
              <a:t>Tertiary bullet (carrot bullet) is at 16pt Arial Font </a:t>
            </a:r>
          </a:p>
        </p:txBody>
      </p:sp>
      <p:sp>
        <p:nvSpPr>
          <p:cNvPr id="4" name="Date Placeholder 3"/>
          <p:cNvSpPr>
            <a:spLocks noGrp="1"/>
          </p:cNvSpPr>
          <p:nvPr>
            <p:ph type="dt" sz="half" idx="10"/>
          </p:nvPr>
        </p:nvSpPr>
        <p:spPr/>
        <p:txBody>
          <a:bodyPr/>
          <a:lstStyle/>
          <a:p>
            <a:fld id="{CDEFEA23-25A9-6249-B958-361AD42A02B3}" type="datetime1">
              <a:rPr lang="en-US" smtClean="0"/>
              <a:t>2/27/2017</a:t>
            </a:fld>
            <a:endParaRPr lang="en-US" dirty="0"/>
          </a:p>
        </p:txBody>
      </p:sp>
      <p:sp>
        <p:nvSpPr>
          <p:cNvPr id="5" name="Footer Placeholder 4"/>
          <p:cNvSpPr>
            <a:spLocks noGrp="1"/>
          </p:cNvSpPr>
          <p:nvPr>
            <p:ph type="ftr" sz="quarter" idx="11"/>
          </p:nvPr>
        </p:nvSpPr>
        <p:spPr/>
        <p:txBody>
          <a:bodyPr/>
          <a:lstStyle/>
          <a:p>
            <a:r>
              <a:rPr lang="en-US" dirty="0" smtClean="0"/>
              <a:t>CONFIDENTIAL</a:t>
            </a:r>
            <a:endParaRPr lang="en-US" dirty="0"/>
          </a:p>
        </p:txBody>
      </p:sp>
      <p:sp>
        <p:nvSpPr>
          <p:cNvPr id="6" name="Slide Number Placeholder 5"/>
          <p:cNvSpPr>
            <a:spLocks noGrp="1"/>
          </p:cNvSpPr>
          <p:nvPr>
            <p:ph type="sldNum" sz="quarter" idx="12"/>
          </p:nvPr>
        </p:nvSpPr>
        <p:spPr/>
        <p:txBody>
          <a:bodyPr/>
          <a:lstStyle/>
          <a:p>
            <a:fld id="{116D1988-50EC-4BB3-865F-87CF946FA9F8}" type="slidenum">
              <a:rPr lang="en-US" smtClean="0"/>
              <a:t>‹#›</a:t>
            </a:fld>
            <a:endParaRPr lang="en-US" dirty="0"/>
          </a:p>
        </p:txBody>
      </p:sp>
      <p:sp>
        <p:nvSpPr>
          <p:cNvPr id="15" name="Content Placeholder 14"/>
          <p:cNvSpPr>
            <a:spLocks noGrp="1"/>
          </p:cNvSpPr>
          <p:nvPr>
            <p:ph sz="quarter" idx="20"/>
          </p:nvPr>
        </p:nvSpPr>
        <p:spPr>
          <a:xfrm>
            <a:off x="461963" y="1454151"/>
            <a:ext cx="2651351" cy="812800"/>
          </a:xfrm>
          <a:noFill/>
        </p:spPr>
        <p:txBody>
          <a:bodyPr anchor="ctr"/>
          <a:lstStyle>
            <a:lvl1pPr marL="0" indent="0" algn="ctr">
              <a:buFontTx/>
              <a:buNone/>
              <a:defRPr b="1"/>
            </a:lvl1pPr>
            <a:lvl2pPr marL="192722" indent="0" algn="ctr">
              <a:buFontTx/>
              <a:buNone/>
              <a:defRPr/>
            </a:lvl2pPr>
            <a:lvl3pPr marL="375602" indent="0" algn="ctr">
              <a:buFontTx/>
              <a:buNone/>
              <a:defRPr/>
            </a:lvl3pPr>
          </a:lstStyle>
          <a:p>
            <a:pPr lvl="0"/>
            <a:r>
              <a:rPr lang="en-US" smtClean="0"/>
              <a:t>Click to edit Master text styles</a:t>
            </a:r>
          </a:p>
        </p:txBody>
      </p:sp>
      <p:sp>
        <p:nvSpPr>
          <p:cNvPr id="17" name="Content Placeholder 2"/>
          <p:cNvSpPr>
            <a:spLocks noGrp="1"/>
          </p:cNvSpPr>
          <p:nvPr>
            <p:ph idx="21" hasCustomPrompt="1"/>
          </p:nvPr>
        </p:nvSpPr>
        <p:spPr>
          <a:xfrm>
            <a:off x="3244203" y="2382520"/>
            <a:ext cx="2654492" cy="3515043"/>
          </a:xfrm>
          <a:noFill/>
        </p:spPr>
        <p:txBody>
          <a:bodyPr/>
          <a:lstStyle/>
          <a:p>
            <a:pPr lvl="0"/>
            <a:r>
              <a:rPr lang="en-US" dirty="0" smtClean="0"/>
              <a:t>First bullet (square bullet) is at 20pt Arial Font</a:t>
            </a:r>
          </a:p>
          <a:p>
            <a:pPr lvl="1"/>
            <a:r>
              <a:rPr lang="en-US" dirty="0" smtClean="0"/>
              <a:t>Secondary bullet (dash bullet) is at 18pt Arial Font</a:t>
            </a:r>
          </a:p>
          <a:p>
            <a:pPr lvl="2"/>
            <a:r>
              <a:rPr lang="en-US" dirty="0" smtClean="0"/>
              <a:t>Tertiary bullet (carrot bullet) is at 16pt Arial Font </a:t>
            </a:r>
          </a:p>
        </p:txBody>
      </p:sp>
      <p:sp>
        <p:nvSpPr>
          <p:cNvPr id="18" name="Content Placeholder 14"/>
          <p:cNvSpPr>
            <a:spLocks noGrp="1"/>
          </p:cNvSpPr>
          <p:nvPr>
            <p:ph sz="quarter" idx="22"/>
          </p:nvPr>
        </p:nvSpPr>
        <p:spPr>
          <a:xfrm>
            <a:off x="3248966" y="1454151"/>
            <a:ext cx="2651351" cy="812800"/>
          </a:xfrm>
          <a:noFill/>
        </p:spPr>
        <p:txBody>
          <a:bodyPr anchor="ctr"/>
          <a:lstStyle>
            <a:lvl1pPr marL="0" indent="0" algn="ctr">
              <a:buFontTx/>
              <a:buNone/>
              <a:defRPr b="1"/>
            </a:lvl1pPr>
            <a:lvl2pPr marL="192722" indent="0" algn="ctr">
              <a:buFontTx/>
              <a:buNone/>
              <a:defRPr/>
            </a:lvl2pPr>
            <a:lvl3pPr marL="375602" indent="0" algn="ctr">
              <a:buFontTx/>
              <a:buNone/>
              <a:defRPr/>
            </a:lvl3pPr>
          </a:lstStyle>
          <a:p>
            <a:pPr lvl="0"/>
            <a:r>
              <a:rPr lang="en-US" smtClean="0"/>
              <a:t>Click to edit Master text styles</a:t>
            </a:r>
          </a:p>
        </p:txBody>
      </p:sp>
      <p:sp>
        <p:nvSpPr>
          <p:cNvPr id="19" name="Content Placeholder 2"/>
          <p:cNvSpPr>
            <a:spLocks noGrp="1"/>
          </p:cNvSpPr>
          <p:nvPr>
            <p:ph idx="23" hasCustomPrompt="1"/>
          </p:nvPr>
        </p:nvSpPr>
        <p:spPr>
          <a:xfrm>
            <a:off x="6031330" y="2382520"/>
            <a:ext cx="2654492" cy="3515043"/>
          </a:xfrm>
          <a:noFill/>
        </p:spPr>
        <p:txBody>
          <a:bodyPr/>
          <a:lstStyle>
            <a:lvl1pPr>
              <a:defRPr/>
            </a:lvl1pPr>
            <a:lvl2pPr>
              <a:defRPr/>
            </a:lvl2pPr>
            <a:lvl3pPr>
              <a:defRPr/>
            </a:lvl3pPr>
          </a:lstStyle>
          <a:p>
            <a:pPr lvl="0"/>
            <a:r>
              <a:rPr lang="en-US" dirty="0" smtClean="0"/>
              <a:t>First bullet (square bullet) is at 20pt Arial Font</a:t>
            </a:r>
          </a:p>
          <a:p>
            <a:pPr lvl="1"/>
            <a:r>
              <a:rPr lang="en-US" dirty="0" smtClean="0"/>
              <a:t>Secondary bullet (dash bullet) is at 18pt Arial Font</a:t>
            </a:r>
          </a:p>
          <a:p>
            <a:pPr lvl="2"/>
            <a:r>
              <a:rPr lang="en-US" dirty="0" smtClean="0"/>
              <a:t>Tertiary bullet (carrot bullet) is at 16pt Arial Font </a:t>
            </a:r>
          </a:p>
        </p:txBody>
      </p:sp>
      <p:sp>
        <p:nvSpPr>
          <p:cNvPr id="20" name="Content Placeholder 14"/>
          <p:cNvSpPr>
            <a:spLocks noGrp="1"/>
          </p:cNvSpPr>
          <p:nvPr>
            <p:ph sz="quarter" idx="24"/>
          </p:nvPr>
        </p:nvSpPr>
        <p:spPr>
          <a:xfrm>
            <a:off x="6036093" y="1454151"/>
            <a:ext cx="2651351" cy="812800"/>
          </a:xfrm>
          <a:noFill/>
        </p:spPr>
        <p:txBody>
          <a:bodyPr anchor="ctr"/>
          <a:lstStyle>
            <a:lvl1pPr marL="0" indent="0" algn="ctr">
              <a:buFontTx/>
              <a:buNone/>
              <a:defRPr b="1"/>
            </a:lvl1pPr>
            <a:lvl2pPr marL="192722" indent="0" algn="ctr">
              <a:buFontTx/>
              <a:buNone/>
              <a:defRPr/>
            </a:lvl2pPr>
            <a:lvl3pPr marL="375602" indent="0" algn="ctr">
              <a:buFontTx/>
              <a:buNone/>
              <a:defRPr/>
            </a:lvl3pPr>
          </a:lstStyle>
          <a:p>
            <a:pPr lvl="0"/>
            <a:r>
              <a:rPr lang="en-US" smtClean="0"/>
              <a:t>Click to edit Master text styles</a:t>
            </a:r>
          </a:p>
        </p:txBody>
      </p:sp>
      <p:sp>
        <p:nvSpPr>
          <p:cNvPr id="21" name="Text Placeholder 3"/>
          <p:cNvSpPr>
            <a:spLocks noGrp="1"/>
          </p:cNvSpPr>
          <p:nvPr>
            <p:ph type="body" sz="quarter" idx="17" hasCustomPrompt="1"/>
          </p:nvPr>
        </p:nvSpPr>
        <p:spPr>
          <a:xfrm>
            <a:off x="461010" y="926593"/>
            <a:ext cx="8232775" cy="386270"/>
          </a:xfrm>
        </p:spPr>
        <p:txBody>
          <a:bodyPr lIns="0" tIns="0" rIns="0" bIns="0">
            <a:normAutofit/>
          </a:bodyPr>
          <a:lstStyle>
            <a:lvl1pPr marL="0" indent="0">
              <a:buFontTx/>
              <a:buNone/>
              <a:defRPr sz="1600">
                <a:solidFill>
                  <a:schemeClr val="bg2"/>
                </a:solidFill>
              </a:defRPr>
            </a:lvl1pPr>
          </a:lstStyle>
          <a:p>
            <a:pPr lvl="0"/>
            <a:r>
              <a:rPr lang="en-US" dirty="0" smtClean="0"/>
              <a:t>Subtitle text style in Arial 16pt, sentence case</a:t>
            </a:r>
            <a:endParaRPr lang="en-US" dirty="0"/>
          </a:p>
        </p:txBody>
      </p:sp>
    </p:spTree>
    <p:extLst>
      <p:ext uri="{BB962C8B-B14F-4D97-AF65-F5344CB8AC3E}">
        <p14:creationId xmlns:p14="http://schemas.microsoft.com/office/powerpoint/2010/main" val="11091308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Bulle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Bullet title style in Arial Bold 24pt</a:t>
            </a:r>
            <a:endParaRPr lang="en-US" dirty="0"/>
          </a:p>
        </p:txBody>
      </p:sp>
      <p:sp>
        <p:nvSpPr>
          <p:cNvPr id="3" name="Footer Placeholder 2"/>
          <p:cNvSpPr>
            <a:spLocks noGrp="1"/>
          </p:cNvSpPr>
          <p:nvPr>
            <p:ph type="ftr" sz="quarter" idx="10"/>
          </p:nvPr>
        </p:nvSpPr>
        <p:spPr/>
        <p:txBody>
          <a:bodyPr/>
          <a:lstStyle/>
          <a:p>
            <a:endParaRPr lang="en-US" dirty="0">
              <a:solidFill>
                <a:srgbClr val="00539B"/>
              </a:solidFill>
            </a:endParaRPr>
          </a:p>
        </p:txBody>
      </p:sp>
      <p:sp>
        <p:nvSpPr>
          <p:cNvPr id="4" name="Slide Number Placeholder 3"/>
          <p:cNvSpPr>
            <a:spLocks noGrp="1"/>
          </p:cNvSpPr>
          <p:nvPr>
            <p:ph type="sldNum" sz="quarter" idx="11"/>
          </p:nvPr>
        </p:nvSpPr>
        <p:spPr/>
        <p:txBody>
          <a:bodyPr/>
          <a:lstStyle/>
          <a:p>
            <a:fld id="{17F32975-EC93-4774-AC74-6AE00E0553D4}" type="slidenum">
              <a:rPr lang="en-US" smtClean="0">
                <a:solidFill>
                  <a:srgbClr val="00539B"/>
                </a:solidFill>
              </a:rPr>
              <a:pPr/>
              <a:t>‹#›</a:t>
            </a:fld>
            <a:endParaRPr lang="en-US" dirty="0">
              <a:solidFill>
                <a:srgbClr val="00539B"/>
              </a:solidFill>
            </a:endParaRPr>
          </a:p>
        </p:txBody>
      </p:sp>
      <p:sp>
        <p:nvSpPr>
          <p:cNvPr id="5" name="Date Placeholder 4"/>
          <p:cNvSpPr>
            <a:spLocks noGrp="1"/>
          </p:cNvSpPr>
          <p:nvPr>
            <p:ph type="dt" sz="half" idx="12"/>
          </p:nvPr>
        </p:nvSpPr>
        <p:spPr/>
        <p:txBody>
          <a:bodyPr/>
          <a:lstStyle/>
          <a:p>
            <a:fld id="{50F1468A-7550-4DA3-8498-C44E145BBEDD}" type="datetime1">
              <a:rPr lang="en-US" smtClean="0">
                <a:solidFill>
                  <a:srgbClr val="00539B"/>
                </a:solidFill>
              </a:rPr>
              <a:pPr/>
              <a:t>2/27/2017</a:t>
            </a:fld>
            <a:endParaRPr lang="en-US" dirty="0">
              <a:solidFill>
                <a:srgbClr val="00539B"/>
              </a:solidFill>
            </a:endParaRPr>
          </a:p>
        </p:txBody>
      </p:sp>
      <p:sp>
        <p:nvSpPr>
          <p:cNvPr id="7" name="Content Placeholder 6"/>
          <p:cNvSpPr>
            <a:spLocks noGrp="1"/>
          </p:cNvSpPr>
          <p:nvPr>
            <p:ph sz="quarter" idx="13" hasCustomPrompt="1"/>
          </p:nvPr>
        </p:nvSpPr>
        <p:spPr>
          <a:xfrm>
            <a:off x="457200" y="1454151"/>
            <a:ext cx="8242300" cy="4530089"/>
          </a:xfrm>
        </p:spPr>
        <p:txBody>
          <a:bodyPr/>
          <a:lstStyle>
            <a:lvl2pPr>
              <a:spcAft>
                <a:spcPts val="600"/>
              </a:spcAft>
              <a:defRPr/>
            </a:lvl2pPr>
            <a:lvl4pPr>
              <a:spcAft>
                <a:spcPts val="600"/>
              </a:spcAft>
              <a:defRPr/>
            </a:lvl4pPr>
            <a:lvl6pPr>
              <a:spcAft>
                <a:spcPts val="600"/>
              </a:spcAft>
              <a:defRPr/>
            </a:lvl6pPr>
          </a:lstStyle>
          <a:p>
            <a:pPr lvl="1"/>
            <a:r>
              <a:rPr lang="en-US" dirty="0" smtClean="0"/>
              <a:t>First bullet (square bullet) is at 18pt Arial font</a:t>
            </a:r>
          </a:p>
          <a:p>
            <a:pPr lvl="3"/>
            <a:r>
              <a:rPr lang="en-US" dirty="0" smtClean="0"/>
              <a:t>Secondary bullet (square bullet) is at 16pt Arial font</a:t>
            </a:r>
          </a:p>
          <a:p>
            <a:pPr lvl="5"/>
            <a:r>
              <a:rPr lang="en-US" dirty="0" smtClean="0"/>
              <a:t>Tertiary bullet (square bullet) is at 14pt Arial font</a:t>
            </a:r>
          </a:p>
        </p:txBody>
      </p:sp>
      <p:sp>
        <p:nvSpPr>
          <p:cNvPr id="10" name="Rectangle 9"/>
          <p:cNvSpPr/>
          <p:nvPr userDrawn="1"/>
        </p:nvSpPr>
        <p:spPr>
          <a:xfrm>
            <a:off x="7199311" y="5942130"/>
            <a:ext cx="1944689" cy="915869"/>
          </a:xfrm>
          <a:custGeom>
            <a:avLst/>
            <a:gdLst>
              <a:gd name="connsiteX0" fmla="*/ 0 w 2499360"/>
              <a:gd name="connsiteY0" fmla="*/ 0 h 1198880"/>
              <a:gd name="connsiteX1" fmla="*/ 2499360 w 2499360"/>
              <a:gd name="connsiteY1" fmla="*/ 0 h 1198880"/>
              <a:gd name="connsiteX2" fmla="*/ 2499360 w 2499360"/>
              <a:gd name="connsiteY2" fmla="*/ 1198880 h 1198880"/>
              <a:gd name="connsiteX3" fmla="*/ 0 w 2499360"/>
              <a:gd name="connsiteY3" fmla="*/ 1198880 h 1198880"/>
              <a:gd name="connsiteX4" fmla="*/ 0 w 2499360"/>
              <a:gd name="connsiteY4" fmla="*/ 0 h 1198880"/>
              <a:gd name="connsiteX0" fmla="*/ 0 w 2499360"/>
              <a:gd name="connsiteY0" fmla="*/ 487680 h 1198880"/>
              <a:gd name="connsiteX1" fmla="*/ 2499360 w 2499360"/>
              <a:gd name="connsiteY1" fmla="*/ 0 h 1198880"/>
              <a:gd name="connsiteX2" fmla="*/ 2499360 w 2499360"/>
              <a:gd name="connsiteY2" fmla="*/ 1198880 h 1198880"/>
              <a:gd name="connsiteX3" fmla="*/ 0 w 2499360"/>
              <a:gd name="connsiteY3" fmla="*/ 1198880 h 1198880"/>
              <a:gd name="connsiteX4" fmla="*/ 0 w 2499360"/>
              <a:gd name="connsiteY4" fmla="*/ 487680 h 1198880"/>
              <a:gd name="connsiteX0" fmla="*/ 5080 w 2499360"/>
              <a:gd name="connsiteY0" fmla="*/ 254000 h 1198880"/>
              <a:gd name="connsiteX1" fmla="*/ 2499360 w 2499360"/>
              <a:gd name="connsiteY1" fmla="*/ 0 h 1198880"/>
              <a:gd name="connsiteX2" fmla="*/ 2499360 w 2499360"/>
              <a:gd name="connsiteY2" fmla="*/ 1198880 h 1198880"/>
              <a:gd name="connsiteX3" fmla="*/ 0 w 2499360"/>
              <a:gd name="connsiteY3" fmla="*/ 1198880 h 1198880"/>
              <a:gd name="connsiteX4" fmla="*/ 5080 w 2499360"/>
              <a:gd name="connsiteY4" fmla="*/ 254000 h 119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9360" h="1198880">
                <a:moveTo>
                  <a:pt x="5080" y="254000"/>
                </a:moveTo>
                <a:lnTo>
                  <a:pt x="2499360" y="0"/>
                </a:lnTo>
                <a:lnTo>
                  <a:pt x="2499360" y="1198880"/>
                </a:lnTo>
                <a:lnTo>
                  <a:pt x="0" y="1198880"/>
                </a:lnTo>
                <a:cubicBezTo>
                  <a:pt x="1693" y="883920"/>
                  <a:pt x="3387" y="568960"/>
                  <a:pt x="5080" y="25400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srgbClr val="FFFFFF"/>
              </a:solidFill>
            </a:endParaRPr>
          </a:p>
        </p:txBody>
      </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132320" y="6004248"/>
            <a:ext cx="2112008" cy="993887"/>
          </a:xfrm>
          <a:prstGeom prst="rect">
            <a:avLst/>
          </a:prstGeom>
        </p:spPr>
      </p:pic>
      <p:sp>
        <p:nvSpPr>
          <p:cNvPr id="12" name="Text Placeholder 3"/>
          <p:cNvSpPr>
            <a:spLocks noGrp="1"/>
          </p:cNvSpPr>
          <p:nvPr>
            <p:ph type="body" sz="quarter" idx="17" hasCustomPrompt="1"/>
          </p:nvPr>
        </p:nvSpPr>
        <p:spPr>
          <a:xfrm>
            <a:off x="453390" y="888459"/>
            <a:ext cx="8232775" cy="407988"/>
          </a:xfrm>
        </p:spPr>
        <p:txBody>
          <a:bodyPr>
            <a:normAutofit/>
          </a:bodyPr>
          <a:lstStyle>
            <a:lvl1pPr>
              <a:defRPr sz="1600">
                <a:solidFill>
                  <a:schemeClr val="bg1">
                    <a:lumMod val="50000"/>
                  </a:schemeClr>
                </a:solidFill>
              </a:defRPr>
            </a:lvl1pPr>
          </a:lstStyle>
          <a:p>
            <a:pPr lvl="0"/>
            <a:r>
              <a:rPr lang="en-US" dirty="0" smtClean="0"/>
              <a:t>Subtitle text style in Arial 16pt, sentence case</a:t>
            </a:r>
            <a:endParaRPr lang="en-US" dirty="0"/>
          </a:p>
        </p:txBody>
      </p:sp>
      <p:sp>
        <p:nvSpPr>
          <p:cNvPr id="15" name="Rectangle 6"/>
          <p:cNvSpPr/>
          <p:nvPr userDrawn="1"/>
        </p:nvSpPr>
        <p:spPr>
          <a:xfrm rot="10800000">
            <a:off x="-179617" y="520699"/>
            <a:ext cx="360677" cy="369952"/>
          </a:xfrm>
          <a:custGeom>
            <a:avLst/>
            <a:gdLst>
              <a:gd name="connsiteX0" fmla="*/ 0 w 2890520"/>
              <a:gd name="connsiteY0" fmla="*/ 0 h 2508884"/>
              <a:gd name="connsiteX1" fmla="*/ 2890520 w 2890520"/>
              <a:gd name="connsiteY1" fmla="*/ 0 h 2508884"/>
              <a:gd name="connsiteX2" fmla="*/ 2890520 w 2890520"/>
              <a:gd name="connsiteY2" fmla="*/ 2508884 h 2508884"/>
              <a:gd name="connsiteX3" fmla="*/ 0 w 2890520"/>
              <a:gd name="connsiteY3" fmla="*/ 2508884 h 2508884"/>
              <a:gd name="connsiteX4" fmla="*/ 0 w 2890520"/>
              <a:gd name="connsiteY4" fmla="*/ 0 h 2508884"/>
              <a:gd name="connsiteX0" fmla="*/ 0 w 2890520"/>
              <a:gd name="connsiteY0" fmla="*/ 0 h 2508884"/>
              <a:gd name="connsiteX1" fmla="*/ 2533904 w 2890520"/>
              <a:gd name="connsiteY1" fmla="*/ 6096 h 2508884"/>
              <a:gd name="connsiteX2" fmla="*/ 2890520 w 2890520"/>
              <a:gd name="connsiteY2" fmla="*/ 2508884 h 2508884"/>
              <a:gd name="connsiteX3" fmla="*/ 0 w 2890520"/>
              <a:gd name="connsiteY3" fmla="*/ 2508884 h 2508884"/>
              <a:gd name="connsiteX4" fmla="*/ 0 w 2890520"/>
              <a:gd name="connsiteY4" fmla="*/ 0 h 2508884"/>
              <a:gd name="connsiteX0" fmla="*/ 0 w 2890520"/>
              <a:gd name="connsiteY0" fmla="*/ 6096 h 2514980"/>
              <a:gd name="connsiteX1" fmla="*/ 2591816 w 2890520"/>
              <a:gd name="connsiteY1" fmla="*/ 0 h 2514980"/>
              <a:gd name="connsiteX2" fmla="*/ 2890520 w 2890520"/>
              <a:gd name="connsiteY2" fmla="*/ 2514980 h 2514980"/>
              <a:gd name="connsiteX3" fmla="*/ 0 w 2890520"/>
              <a:gd name="connsiteY3" fmla="*/ 2514980 h 2514980"/>
              <a:gd name="connsiteX4" fmla="*/ 0 w 2890520"/>
              <a:gd name="connsiteY4" fmla="*/ 6096 h 2514980"/>
              <a:gd name="connsiteX0" fmla="*/ 289560 w 2890520"/>
              <a:gd name="connsiteY0" fmla="*/ 6096 h 2514980"/>
              <a:gd name="connsiteX1" fmla="*/ 2591816 w 2890520"/>
              <a:gd name="connsiteY1" fmla="*/ 0 h 2514980"/>
              <a:gd name="connsiteX2" fmla="*/ 2890520 w 2890520"/>
              <a:gd name="connsiteY2" fmla="*/ 2514980 h 2514980"/>
              <a:gd name="connsiteX3" fmla="*/ 0 w 2890520"/>
              <a:gd name="connsiteY3" fmla="*/ 2514980 h 2514980"/>
              <a:gd name="connsiteX4" fmla="*/ 289560 w 2890520"/>
              <a:gd name="connsiteY4" fmla="*/ 6096 h 2514980"/>
              <a:gd name="connsiteX0" fmla="*/ 374904 w 2890520"/>
              <a:gd name="connsiteY0" fmla="*/ 6096 h 2514980"/>
              <a:gd name="connsiteX1" fmla="*/ 2591816 w 2890520"/>
              <a:gd name="connsiteY1" fmla="*/ 0 h 2514980"/>
              <a:gd name="connsiteX2" fmla="*/ 2890520 w 2890520"/>
              <a:gd name="connsiteY2" fmla="*/ 2514980 h 2514980"/>
              <a:gd name="connsiteX3" fmla="*/ 0 w 2890520"/>
              <a:gd name="connsiteY3" fmla="*/ 2514980 h 2514980"/>
              <a:gd name="connsiteX4" fmla="*/ 374904 w 2890520"/>
              <a:gd name="connsiteY4" fmla="*/ 6096 h 2514980"/>
              <a:gd name="connsiteX0" fmla="*/ 304800 w 2890520"/>
              <a:gd name="connsiteY0" fmla="*/ 0 h 2518028"/>
              <a:gd name="connsiteX1" fmla="*/ 2591816 w 2890520"/>
              <a:gd name="connsiteY1" fmla="*/ 3048 h 2518028"/>
              <a:gd name="connsiteX2" fmla="*/ 2890520 w 2890520"/>
              <a:gd name="connsiteY2" fmla="*/ 2518028 h 2518028"/>
              <a:gd name="connsiteX3" fmla="*/ 0 w 2890520"/>
              <a:gd name="connsiteY3" fmla="*/ 2518028 h 2518028"/>
              <a:gd name="connsiteX4" fmla="*/ 304800 w 2890520"/>
              <a:gd name="connsiteY4" fmla="*/ 0 h 2518028"/>
              <a:gd name="connsiteX0" fmla="*/ 304800 w 2600766"/>
              <a:gd name="connsiteY0" fmla="*/ 0 h 2535436"/>
              <a:gd name="connsiteX1" fmla="*/ 2591816 w 2600766"/>
              <a:gd name="connsiteY1" fmla="*/ 3048 h 2535436"/>
              <a:gd name="connsiteX2" fmla="*/ 2600766 w 2600766"/>
              <a:gd name="connsiteY2" fmla="*/ 2535436 h 2535436"/>
              <a:gd name="connsiteX3" fmla="*/ 0 w 2600766"/>
              <a:gd name="connsiteY3" fmla="*/ 2518028 h 2535436"/>
              <a:gd name="connsiteX4" fmla="*/ 304800 w 2600766"/>
              <a:gd name="connsiteY4" fmla="*/ 0 h 2535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0766" h="2535436">
                <a:moveTo>
                  <a:pt x="304800" y="0"/>
                </a:moveTo>
                <a:lnTo>
                  <a:pt x="2591816" y="3048"/>
                </a:lnTo>
                <a:cubicBezTo>
                  <a:pt x="2594799" y="847177"/>
                  <a:pt x="2597783" y="1691307"/>
                  <a:pt x="2600766" y="2535436"/>
                </a:cubicBezTo>
                <a:lnTo>
                  <a:pt x="0" y="2518028"/>
                </a:lnTo>
                <a:lnTo>
                  <a:pt x="30480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srgbClr val="FFFFFF"/>
              </a:solidFill>
            </a:endParaRPr>
          </a:p>
        </p:txBody>
      </p:sp>
      <p:sp>
        <p:nvSpPr>
          <p:cNvPr id="13" name="Text Placeholder 7"/>
          <p:cNvSpPr>
            <a:spLocks noGrp="1"/>
          </p:cNvSpPr>
          <p:nvPr>
            <p:ph type="body" sz="quarter" idx="18"/>
          </p:nvPr>
        </p:nvSpPr>
        <p:spPr>
          <a:xfrm>
            <a:off x="459105" y="6080125"/>
            <a:ext cx="6667119" cy="457835"/>
          </a:xfrm>
        </p:spPr>
        <p:txBody>
          <a:bodyPr rIns="0" bIns="45720" anchor="b">
            <a:noAutofit/>
          </a:bodyPr>
          <a:lstStyle>
            <a:lvl1pPr>
              <a:buFontTx/>
              <a:buNone/>
              <a:defRPr sz="900" i="0" baseline="0">
                <a:solidFill>
                  <a:schemeClr val="bg1">
                    <a:lumMod val="50000"/>
                  </a:schemeClr>
                </a:solidFill>
              </a:defRPr>
            </a:lvl1pPr>
            <a:lvl2pPr marL="0" marR="0" indent="0" algn="l" defTabSz="914400" rtl="0" eaLnBrk="1" fontAlgn="auto" latinLnBrk="0" hangingPunct="1">
              <a:lnSpc>
                <a:spcPct val="100000"/>
              </a:lnSpc>
              <a:spcBef>
                <a:spcPts val="0"/>
              </a:spcBef>
              <a:spcAft>
                <a:spcPts val="0"/>
              </a:spcAft>
              <a:buClr>
                <a:schemeClr val="tx2"/>
              </a:buClr>
              <a:buSzTx/>
              <a:buFontTx/>
              <a:buNone/>
              <a:tabLst/>
              <a:defRPr sz="900" i="0" baseline="0">
                <a:solidFill>
                  <a:schemeClr val="bg1">
                    <a:lumMod val="50000"/>
                  </a:schemeClr>
                </a:solidFill>
              </a:defRPr>
            </a:lvl2pPr>
          </a:lstStyle>
          <a:p>
            <a:pPr>
              <a:spcAft>
                <a:spcPts val="0"/>
              </a:spcAft>
            </a:pPr>
            <a:endParaRPr lang="en-US" dirty="0" smtClean="0"/>
          </a:p>
          <a:p>
            <a:pPr lvl="1"/>
            <a:r>
              <a:rPr lang="en-US" dirty="0" smtClean="0"/>
              <a:t>Footnotes in Arial font, 9pt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consectetuer</a:t>
            </a:r>
            <a:r>
              <a:rPr lang="en-US" dirty="0" smtClean="0"/>
              <a:t> </a:t>
            </a:r>
            <a:r>
              <a:rPr lang="en-US" dirty="0" err="1" smtClean="0"/>
              <a:t>adipiscing</a:t>
            </a:r>
            <a:r>
              <a:rPr lang="en-US" dirty="0" smtClean="0"/>
              <a:t> </a:t>
            </a:r>
            <a:r>
              <a:rPr lang="en-US" dirty="0" err="1" smtClean="0"/>
              <a:t>elit</a:t>
            </a:r>
            <a:r>
              <a:rPr lang="en-US" dirty="0" smtClean="0"/>
              <a:t>. Maecenas </a:t>
            </a:r>
            <a:r>
              <a:rPr lang="en-US" dirty="0" err="1" smtClean="0"/>
              <a:t>porttitor</a:t>
            </a:r>
            <a:r>
              <a:rPr lang="en-US" dirty="0" smtClean="0"/>
              <a:t> </a:t>
            </a:r>
            <a:r>
              <a:rPr lang="en-US" dirty="0" err="1" smtClean="0"/>
              <a:t>congue</a:t>
            </a:r>
            <a:r>
              <a:rPr lang="en-US" dirty="0" smtClean="0"/>
              <a:t> </a:t>
            </a:r>
            <a:r>
              <a:rPr lang="en-US" dirty="0" err="1" smtClean="0"/>
              <a:t>massa</a:t>
            </a:r>
            <a:r>
              <a:rPr lang="en-US" dirty="0" smtClean="0"/>
              <a:t>. </a:t>
            </a:r>
            <a:r>
              <a:rPr lang="en-US" dirty="0" err="1" smtClean="0"/>
              <a:t>Fusce</a:t>
            </a:r>
            <a:r>
              <a:rPr lang="en-US" dirty="0" smtClean="0"/>
              <a:t> </a:t>
            </a:r>
            <a:r>
              <a:rPr lang="en-US" dirty="0" err="1" smtClean="0"/>
              <a:t>posuere</a:t>
            </a:r>
            <a:r>
              <a:rPr lang="en-US" dirty="0" smtClean="0"/>
              <a:t>, magna </a:t>
            </a:r>
            <a:r>
              <a:rPr lang="en-US" dirty="0" err="1" smtClean="0"/>
              <a:t>sed</a:t>
            </a:r>
            <a:r>
              <a:rPr lang="en-US" dirty="0" smtClean="0"/>
              <a:t> </a:t>
            </a:r>
            <a:r>
              <a:rPr lang="en-US" dirty="0" err="1" smtClean="0"/>
              <a:t>pulvinar</a:t>
            </a:r>
            <a:r>
              <a:rPr lang="en-US" dirty="0" smtClean="0"/>
              <a:t> </a:t>
            </a:r>
            <a:r>
              <a:rPr lang="en-US" dirty="0" err="1" smtClean="0"/>
              <a:t>ultricies</a:t>
            </a:r>
            <a:r>
              <a:rPr lang="en-US" dirty="0" smtClean="0"/>
              <a:t>, </a:t>
            </a:r>
            <a:r>
              <a:rPr lang="en-US" dirty="0" err="1" smtClean="0"/>
              <a:t>purus</a:t>
            </a:r>
            <a:r>
              <a:rPr lang="en-US" dirty="0" smtClean="0"/>
              <a:t> </a:t>
            </a:r>
            <a:r>
              <a:rPr lang="en-US" dirty="0" err="1" smtClean="0"/>
              <a:t>lectus</a:t>
            </a:r>
            <a:r>
              <a:rPr lang="en-US" dirty="0" smtClean="0"/>
              <a:t> </a:t>
            </a:r>
            <a:r>
              <a:rPr lang="en-US" dirty="0" err="1" smtClean="0"/>
              <a:t>malesuada</a:t>
            </a:r>
            <a:r>
              <a:rPr lang="en-US" dirty="0" smtClean="0"/>
              <a:t> </a:t>
            </a:r>
            <a:r>
              <a:rPr lang="en-US" dirty="0" err="1" smtClean="0"/>
              <a:t>libero</a:t>
            </a:r>
            <a:r>
              <a:rPr lang="en-US" dirty="0" smtClean="0"/>
              <a:t>, sit </a:t>
            </a:r>
            <a:r>
              <a:rPr lang="en-US" dirty="0" err="1" smtClean="0"/>
              <a:t>amet</a:t>
            </a:r>
            <a:r>
              <a:rPr lang="en-US" dirty="0" smtClean="0"/>
              <a:t> </a:t>
            </a:r>
            <a:r>
              <a:rPr lang="en-US" dirty="0" err="1" smtClean="0"/>
              <a:t>commodo</a:t>
            </a:r>
            <a:r>
              <a:rPr lang="en-US" dirty="0" smtClean="0"/>
              <a:t> magna </a:t>
            </a:r>
            <a:r>
              <a:rPr lang="en-US" dirty="0" err="1" smtClean="0"/>
              <a:t>eros</a:t>
            </a:r>
            <a:r>
              <a:rPr lang="en-US" dirty="0" smtClean="0"/>
              <a:t> </a:t>
            </a:r>
            <a:r>
              <a:rPr lang="en-US" dirty="0" err="1" smtClean="0"/>
              <a:t>quis</a:t>
            </a:r>
            <a:r>
              <a:rPr lang="en-US" dirty="0" smtClean="0"/>
              <a:t> </a:t>
            </a:r>
            <a:r>
              <a:rPr lang="en-US" dirty="0" err="1" smtClean="0"/>
              <a:t>urna</a:t>
            </a:r>
            <a:r>
              <a:rPr lang="en-US" dirty="0" smtClean="0"/>
              <a:t>.</a:t>
            </a:r>
          </a:p>
          <a:p>
            <a:pPr lvl="1"/>
            <a:r>
              <a:rPr lang="en-US" dirty="0" err="1" smtClean="0"/>
              <a:t>Nunc</a:t>
            </a:r>
            <a:r>
              <a:rPr lang="en-US" dirty="0" smtClean="0"/>
              <a:t> </a:t>
            </a:r>
            <a:r>
              <a:rPr lang="en-US" dirty="0" err="1" smtClean="0"/>
              <a:t>viverra</a:t>
            </a:r>
            <a:r>
              <a:rPr lang="en-US" dirty="0" smtClean="0"/>
              <a:t> </a:t>
            </a:r>
            <a:r>
              <a:rPr lang="en-US" dirty="0" err="1" smtClean="0"/>
              <a:t>imperdiet</a:t>
            </a:r>
            <a:r>
              <a:rPr lang="en-US" dirty="0" smtClean="0"/>
              <a:t> </a:t>
            </a:r>
            <a:r>
              <a:rPr lang="en-US" dirty="0" err="1" smtClean="0"/>
              <a:t>enim</a:t>
            </a:r>
            <a:r>
              <a:rPr lang="en-US" dirty="0" smtClean="0"/>
              <a:t>. </a:t>
            </a:r>
            <a:r>
              <a:rPr lang="en-US" dirty="0" err="1" smtClean="0"/>
              <a:t>Fusce</a:t>
            </a:r>
            <a:r>
              <a:rPr lang="en-US" dirty="0" smtClean="0"/>
              <a:t> est. </a:t>
            </a:r>
            <a:r>
              <a:rPr lang="en-US" dirty="0" err="1" smtClean="0"/>
              <a:t>Vivamus</a:t>
            </a:r>
            <a:r>
              <a:rPr lang="en-US" dirty="0" smtClean="0"/>
              <a:t> a </a:t>
            </a:r>
            <a:r>
              <a:rPr lang="en-US" dirty="0" err="1" smtClean="0"/>
              <a:t>tellus</a:t>
            </a:r>
            <a:r>
              <a:rPr lang="en-US" dirty="0" smtClean="0"/>
              <a:t>.</a:t>
            </a:r>
          </a:p>
        </p:txBody>
      </p:sp>
    </p:spTree>
    <p:extLst>
      <p:ext uri="{BB962C8B-B14F-4D97-AF65-F5344CB8AC3E}">
        <p14:creationId xmlns:p14="http://schemas.microsoft.com/office/powerpoint/2010/main" val="17163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Full Blue Bleed Slide">
    <p:spTree>
      <p:nvGrpSpPr>
        <p:cNvPr id="1" name=""/>
        <p:cNvGrpSpPr/>
        <p:nvPr/>
      </p:nvGrpSpPr>
      <p:grpSpPr>
        <a:xfrm>
          <a:off x="0" y="0"/>
          <a:ext cx="0" cy="0"/>
          <a:chOff x="0" y="0"/>
          <a:chExt cx="0" cy="0"/>
        </a:xfrm>
      </p:grpSpPr>
      <p:sp>
        <p:nvSpPr>
          <p:cNvPr id="12" name="Footer Placeholder 2"/>
          <p:cNvSpPr>
            <a:spLocks noGrp="1"/>
          </p:cNvSpPr>
          <p:nvPr>
            <p:ph type="ftr" sz="quarter" idx="3"/>
          </p:nvPr>
        </p:nvSpPr>
        <p:spPr>
          <a:xfrm>
            <a:off x="1706880" y="6528308"/>
            <a:ext cx="970280" cy="180975"/>
          </a:xfrm>
          <a:prstGeom prst="rect">
            <a:avLst/>
          </a:prstGeom>
        </p:spPr>
        <p:txBody>
          <a:bodyPr lIns="0" tIns="0" rIns="0" bIns="0"/>
          <a:lstStyle>
            <a:lvl1pPr>
              <a:defRPr sz="900">
                <a:solidFill>
                  <a:schemeClr val="bg1"/>
                </a:solidFill>
                <a:latin typeface="Arial" charset="0"/>
                <a:ea typeface="Arial" charset="0"/>
                <a:cs typeface="Arial" charset="0"/>
              </a:defRPr>
            </a:lvl1pPr>
          </a:lstStyle>
          <a:p>
            <a:r>
              <a:rPr lang="en-US" dirty="0" smtClean="0"/>
              <a:t>CONFIDENTIAL</a:t>
            </a:r>
            <a:endParaRPr lang="en-US" dirty="0"/>
          </a:p>
        </p:txBody>
      </p:sp>
      <p:sp>
        <p:nvSpPr>
          <p:cNvPr id="13" name="Slide Number Placeholder 3"/>
          <p:cNvSpPr>
            <a:spLocks noGrp="1"/>
          </p:cNvSpPr>
          <p:nvPr>
            <p:ph type="sldNum" sz="quarter" idx="4"/>
          </p:nvPr>
        </p:nvSpPr>
        <p:spPr>
          <a:xfrm>
            <a:off x="452120" y="6528308"/>
            <a:ext cx="345440" cy="185420"/>
          </a:xfrm>
          <a:prstGeom prst="rect">
            <a:avLst/>
          </a:prstGeom>
        </p:spPr>
        <p:txBody>
          <a:bodyPr lIns="0" tIns="0" rIns="0" bIns="0"/>
          <a:lstStyle>
            <a:lvl1pPr>
              <a:defRPr sz="900">
                <a:solidFill>
                  <a:schemeClr val="bg1"/>
                </a:solidFill>
                <a:latin typeface="Arial" charset="0"/>
                <a:ea typeface="Arial" charset="0"/>
                <a:cs typeface="Arial" charset="0"/>
              </a:defRPr>
            </a:lvl1pPr>
          </a:lstStyle>
          <a:p>
            <a:fld id="{17F32975-EC93-4774-AC74-6AE00E0553D4}" type="slidenum">
              <a:rPr lang="en-US" smtClean="0"/>
              <a:pPr/>
              <a:t>‹#›</a:t>
            </a:fld>
            <a:endParaRPr lang="en-US" dirty="0"/>
          </a:p>
        </p:txBody>
      </p:sp>
      <p:sp>
        <p:nvSpPr>
          <p:cNvPr id="14" name="Date Placeholder 4"/>
          <p:cNvSpPr>
            <a:spLocks noGrp="1"/>
          </p:cNvSpPr>
          <p:nvPr>
            <p:ph type="dt" sz="half" idx="2"/>
          </p:nvPr>
        </p:nvSpPr>
        <p:spPr>
          <a:xfrm>
            <a:off x="914400" y="6528308"/>
            <a:ext cx="670560" cy="205740"/>
          </a:xfrm>
          <a:prstGeom prst="rect">
            <a:avLst/>
          </a:prstGeom>
        </p:spPr>
        <p:txBody>
          <a:bodyPr lIns="0" tIns="0" rIns="0" bIns="0"/>
          <a:lstStyle>
            <a:lvl1pPr>
              <a:defRPr sz="900">
                <a:solidFill>
                  <a:schemeClr val="bg1"/>
                </a:solidFill>
                <a:latin typeface="Arial" charset="0"/>
                <a:ea typeface="Arial" charset="0"/>
                <a:cs typeface="Arial" charset="0"/>
              </a:defRPr>
            </a:lvl1pPr>
          </a:lstStyle>
          <a:p>
            <a:fld id="{B7AB2B43-DF25-9A4C-B8BB-3209E9AB8ABE}" type="datetime1">
              <a:rPr lang="en-US" smtClean="0"/>
              <a:pPr/>
              <a:t>2/27/2017</a:t>
            </a:fld>
            <a:endParaRPr lang="en-US" dirty="0"/>
          </a:p>
        </p:txBody>
      </p:sp>
    </p:spTree>
    <p:extLst>
      <p:ext uri="{BB962C8B-B14F-4D97-AF65-F5344CB8AC3E}">
        <p14:creationId xmlns:p14="http://schemas.microsoft.com/office/powerpoint/2010/main" val="4721439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3.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theme" Target="../theme/theme4.xml"/><Relationship Id="rId1"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1010" y="470091"/>
            <a:ext cx="8229600" cy="422592"/>
          </a:xfrm>
          <a:prstGeom prst="rect">
            <a:avLst/>
          </a:prstGeom>
        </p:spPr>
        <p:txBody>
          <a:bodyPr vert="horz" lIns="0" tIns="0" rIns="0" bIns="0" rtlCol="0" anchor="b">
            <a:normAutofit/>
          </a:bodyPr>
          <a:lstStyle/>
          <a:p>
            <a:r>
              <a:rPr lang="en-US" dirty="0" smtClean="0"/>
              <a:t>Master title text style in Arial 24pt, sentence case</a:t>
            </a:r>
            <a:endParaRPr lang="en-US" dirty="0"/>
          </a:p>
        </p:txBody>
      </p:sp>
      <p:sp>
        <p:nvSpPr>
          <p:cNvPr id="3" name="Text Placeholder 2"/>
          <p:cNvSpPr>
            <a:spLocks noGrp="1"/>
          </p:cNvSpPr>
          <p:nvPr>
            <p:ph type="body" idx="1"/>
          </p:nvPr>
        </p:nvSpPr>
        <p:spPr>
          <a:xfrm>
            <a:off x="457200" y="1454152"/>
            <a:ext cx="8229600" cy="4443412"/>
          </a:xfrm>
          <a:prstGeom prst="rect">
            <a:avLst/>
          </a:prstGeom>
        </p:spPr>
        <p:txBody>
          <a:bodyPr vert="horz" lIns="45720" tIns="45720" rIns="45720" bIns="45720" rtlCol="0">
            <a:normAutofit/>
          </a:bodyPr>
          <a:lstStyle/>
          <a:p>
            <a:pPr lvl="0"/>
            <a:r>
              <a:rPr lang="en-US" dirty="0" smtClean="0"/>
              <a:t>First bullet (square bullet) is at 20pt Arial Font</a:t>
            </a:r>
          </a:p>
          <a:p>
            <a:pPr lvl="1"/>
            <a:r>
              <a:rPr lang="en-US" dirty="0" smtClean="0"/>
              <a:t>Secondary bullet (dash bullet) is at 18pt Arial Font</a:t>
            </a:r>
          </a:p>
          <a:p>
            <a:pPr lvl="2"/>
            <a:r>
              <a:rPr lang="en-US" dirty="0" smtClean="0"/>
              <a:t>Tertiary bullet (carrot bullet) is at 16pt Arial Font </a:t>
            </a:r>
          </a:p>
        </p:txBody>
      </p:sp>
      <p:sp>
        <p:nvSpPr>
          <p:cNvPr id="4" name="Date Placeholder 3"/>
          <p:cNvSpPr>
            <a:spLocks noGrp="1"/>
          </p:cNvSpPr>
          <p:nvPr>
            <p:ph type="dt" sz="half" idx="2"/>
          </p:nvPr>
        </p:nvSpPr>
        <p:spPr>
          <a:xfrm>
            <a:off x="914400" y="6528308"/>
            <a:ext cx="670560" cy="205740"/>
          </a:xfrm>
          <a:prstGeom prst="rect">
            <a:avLst/>
          </a:prstGeom>
        </p:spPr>
        <p:txBody>
          <a:bodyPr vert="horz" lIns="0" tIns="0" rIns="0" bIns="0" rtlCol="0" anchor="t"/>
          <a:lstStyle>
            <a:lvl1pPr algn="l">
              <a:defRPr sz="900">
                <a:solidFill>
                  <a:schemeClr val="tx2"/>
                </a:solidFill>
              </a:defRPr>
            </a:lvl1pPr>
          </a:lstStyle>
          <a:p>
            <a:fld id="{CCD6FA2B-2296-0345-B03F-9DB546BD1CB8}" type="datetime1">
              <a:rPr lang="en-US" smtClean="0"/>
              <a:t>2/27/2017</a:t>
            </a:fld>
            <a:endParaRPr lang="en-US" dirty="0"/>
          </a:p>
        </p:txBody>
      </p:sp>
      <p:sp>
        <p:nvSpPr>
          <p:cNvPr id="5" name="Footer Placeholder 4"/>
          <p:cNvSpPr>
            <a:spLocks noGrp="1"/>
          </p:cNvSpPr>
          <p:nvPr>
            <p:ph type="ftr" sz="quarter" idx="3"/>
          </p:nvPr>
        </p:nvSpPr>
        <p:spPr>
          <a:xfrm>
            <a:off x="1706880" y="6528308"/>
            <a:ext cx="970280" cy="180975"/>
          </a:xfrm>
          <a:prstGeom prst="rect">
            <a:avLst/>
          </a:prstGeom>
        </p:spPr>
        <p:txBody>
          <a:bodyPr vert="horz" lIns="0" tIns="0" rIns="0" bIns="0" rtlCol="0" anchor="t"/>
          <a:lstStyle>
            <a:lvl1pPr algn="l">
              <a:defRPr sz="900">
                <a:solidFill>
                  <a:schemeClr val="tx2"/>
                </a:solidFill>
              </a:defRPr>
            </a:lvl1pPr>
          </a:lstStyle>
          <a:p>
            <a:r>
              <a:rPr lang="en-US" dirty="0" smtClean="0"/>
              <a:t>CONFIDENTIAL</a:t>
            </a:r>
            <a:endParaRPr lang="en-US" dirty="0"/>
          </a:p>
        </p:txBody>
      </p:sp>
      <p:sp>
        <p:nvSpPr>
          <p:cNvPr id="6" name="Slide Number Placeholder 5"/>
          <p:cNvSpPr>
            <a:spLocks noGrp="1"/>
          </p:cNvSpPr>
          <p:nvPr>
            <p:ph type="sldNum" sz="quarter" idx="4"/>
          </p:nvPr>
        </p:nvSpPr>
        <p:spPr>
          <a:xfrm>
            <a:off x="452120" y="6528308"/>
            <a:ext cx="345440" cy="185420"/>
          </a:xfrm>
          <a:prstGeom prst="rect">
            <a:avLst/>
          </a:prstGeom>
        </p:spPr>
        <p:txBody>
          <a:bodyPr vert="horz" lIns="0" tIns="0" rIns="0" bIns="0" rtlCol="0" anchor="t"/>
          <a:lstStyle>
            <a:lvl1pPr algn="l">
              <a:defRPr sz="900">
                <a:solidFill>
                  <a:schemeClr val="tx2"/>
                </a:solidFill>
              </a:defRPr>
            </a:lvl1pPr>
          </a:lstStyle>
          <a:p>
            <a:fld id="{116D1988-50EC-4BB3-865F-87CF946FA9F8}" type="slidenum">
              <a:rPr lang="en-US" smtClean="0"/>
              <a:pPr/>
              <a:t>‹#›</a:t>
            </a:fld>
            <a:endParaRPr lang="en-US" dirty="0"/>
          </a:p>
        </p:txBody>
      </p:sp>
      <p:sp>
        <p:nvSpPr>
          <p:cNvPr id="10" name="Rectangle 9"/>
          <p:cNvSpPr/>
          <p:nvPr/>
        </p:nvSpPr>
        <p:spPr>
          <a:xfrm>
            <a:off x="7199311" y="5942130"/>
            <a:ext cx="1944689" cy="915869"/>
          </a:xfrm>
          <a:custGeom>
            <a:avLst/>
            <a:gdLst>
              <a:gd name="connsiteX0" fmla="*/ 0 w 2499360"/>
              <a:gd name="connsiteY0" fmla="*/ 0 h 1198880"/>
              <a:gd name="connsiteX1" fmla="*/ 2499360 w 2499360"/>
              <a:gd name="connsiteY1" fmla="*/ 0 h 1198880"/>
              <a:gd name="connsiteX2" fmla="*/ 2499360 w 2499360"/>
              <a:gd name="connsiteY2" fmla="*/ 1198880 h 1198880"/>
              <a:gd name="connsiteX3" fmla="*/ 0 w 2499360"/>
              <a:gd name="connsiteY3" fmla="*/ 1198880 h 1198880"/>
              <a:gd name="connsiteX4" fmla="*/ 0 w 2499360"/>
              <a:gd name="connsiteY4" fmla="*/ 0 h 1198880"/>
              <a:gd name="connsiteX0" fmla="*/ 0 w 2499360"/>
              <a:gd name="connsiteY0" fmla="*/ 487680 h 1198880"/>
              <a:gd name="connsiteX1" fmla="*/ 2499360 w 2499360"/>
              <a:gd name="connsiteY1" fmla="*/ 0 h 1198880"/>
              <a:gd name="connsiteX2" fmla="*/ 2499360 w 2499360"/>
              <a:gd name="connsiteY2" fmla="*/ 1198880 h 1198880"/>
              <a:gd name="connsiteX3" fmla="*/ 0 w 2499360"/>
              <a:gd name="connsiteY3" fmla="*/ 1198880 h 1198880"/>
              <a:gd name="connsiteX4" fmla="*/ 0 w 2499360"/>
              <a:gd name="connsiteY4" fmla="*/ 487680 h 1198880"/>
              <a:gd name="connsiteX0" fmla="*/ 5080 w 2499360"/>
              <a:gd name="connsiteY0" fmla="*/ 254000 h 1198880"/>
              <a:gd name="connsiteX1" fmla="*/ 2499360 w 2499360"/>
              <a:gd name="connsiteY1" fmla="*/ 0 h 1198880"/>
              <a:gd name="connsiteX2" fmla="*/ 2499360 w 2499360"/>
              <a:gd name="connsiteY2" fmla="*/ 1198880 h 1198880"/>
              <a:gd name="connsiteX3" fmla="*/ 0 w 2499360"/>
              <a:gd name="connsiteY3" fmla="*/ 1198880 h 1198880"/>
              <a:gd name="connsiteX4" fmla="*/ 5080 w 2499360"/>
              <a:gd name="connsiteY4" fmla="*/ 254000 h 119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9360" h="1198880">
                <a:moveTo>
                  <a:pt x="5080" y="254000"/>
                </a:moveTo>
                <a:lnTo>
                  <a:pt x="2499360" y="0"/>
                </a:lnTo>
                <a:lnTo>
                  <a:pt x="2499360" y="1198880"/>
                </a:lnTo>
                <a:lnTo>
                  <a:pt x="0" y="1198880"/>
                </a:lnTo>
                <a:cubicBezTo>
                  <a:pt x="1693" y="883920"/>
                  <a:pt x="3387" y="568960"/>
                  <a:pt x="5080" y="25400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132320" y="6004248"/>
            <a:ext cx="2112008" cy="993887"/>
          </a:xfrm>
          <a:prstGeom prst="rect">
            <a:avLst/>
          </a:prstGeom>
        </p:spPr>
      </p:pic>
      <p:sp>
        <p:nvSpPr>
          <p:cNvPr id="12" name="Rectangle 6"/>
          <p:cNvSpPr/>
          <p:nvPr/>
        </p:nvSpPr>
        <p:spPr>
          <a:xfrm rot="10800000">
            <a:off x="-3344" y="524509"/>
            <a:ext cx="192024" cy="369952"/>
          </a:xfrm>
          <a:custGeom>
            <a:avLst/>
            <a:gdLst>
              <a:gd name="connsiteX0" fmla="*/ 0 w 2890520"/>
              <a:gd name="connsiteY0" fmla="*/ 0 h 2508884"/>
              <a:gd name="connsiteX1" fmla="*/ 2890520 w 2890520"/>
              <a:gd name="connsiteY1" fmla="*/ 0 h 2508884"/>
              <a:gd name="connsiteX2" fmla="*/ 2890520 w 2890520"/>
              <a:gd name="connsiteY2" fmla="*/ 2508884 h 2508884"/>
              <a:gd name="connsiteX3" fmla="*/ 0 w 2890520"/>
              <a:gd name="connsiteY3" fmla="*/ 2508884 h 2508884"/>
              <a:gd name="connsiteX4" fmla="*/ 0 w 2890520"/>
              <a:gd name="connsiteY4" fmla="*/ 0 h 2508884"/>
              <a:gd name="connsiteX0" fmla="*/ 0 w 2890520"/>
              <a:gd name="connsiteY0" fmla="*/ 0 h 2508884"/>
              <a:gd name="connsiteX1" fmla="*/ 2533904 w 2890520"/>
              <a:gd name="connsiteY1" fmla="*/ 6096 h 2508884"/>
              <a:gd name="connsiteX2" fmla="*/ 2890520 w 2890520"/>
              <a:gd name="connsiteY2" fmla="*/ 2508884 h 2508884"/>
              <a:gd name="connsiteX3" fmla="*/ 0 w 2890520"/>
              <a:gd name="connsiteY3" fmla="*/ 2508884 h 2508884"/>
              <a:gd name="connsiteX4" fmla="*/ 0 w 2890520"/>
              <a:gd name="connsiteY4" fmla="*/ 0 h 2508884"/>
              <a:gd name="connsiteX0" fmla="*/ 0 w 2890520"/>
              <a:gd name="connsiteY0" fmla="*/ 6096 h 2514980"/>
              <a:gd name="connsiteX1" fmla="*/ 2591816 w 2890520"/>
              <a:gd name="connsiteY1" fmla="*/ 0 h 2514980"/>
              <a:gd name="connsiteX2" fmla="*/ 2890520 w 2890520"/>
              <a:gd name="connsiteY2" fmla="*/ 2514980 h 2514980"/>
              <a:gd name="connsiteX3" fmla="*/ 0 w 2890520"/>
              <a:gd name="connsiteY3" fmla="*/ 2514980 h 2514980"/>
              <a:gd name="connsiteX4" fmla="*/ 0 w 2890520"/>
              <a:gd name="connsiteY4" fmla="*/ 6096 h 2514980"/>
              <a:gd name="connsiteX0" fmla="*/ 289560 w 2890520"/>
              <a:gd name="connsiteY0" fmla="*/ 6096 h 2514980"/>
              <a:gd name="connsiteX1" fmla="*/ 2591816 w 2890520"/>
              <a:gd name="connsiteY1" fmla="*/ 0 h 2514980"/>
              <a:gd name="connsiteX2" fmla="*/ 2890520 w 2890520"/>
              <a:gd name="connsiteY2" fmla="*/ 2514980 h 2514980"/>
              <a:gd name="connsiteX3" fmla="*/ 0 w 2890520"/>
              <a:gd name="connsiteY3" fmla="*/ 2514980 h 2514980"/>
              <a:gd name="connsiteX4" fmla="*/ 289560 w 2890520"/>
              <a:gd name="connsiteY4" fmla="*/ 6096 h 2514980"/>
              <a:gd name="connsiteX0" fmla="*/ 374904 w 2890520"/>
              <a:gd name="connsiteY0" fmla="*/ 6096 h 2514980"/>
              <a:gd name="connsiteX1" fmla="*/ 2591816 w 2890520"/>
              <a:gd name="connsiteY1" fmla="*/ 0 h 2514980"/>
              <a:gd name="connsiteX2" fmla="*/ 2890520 w 2890520"/>
              <a:gd name="connsiteY2" fmla="*/ 2514980 h 2514980"/>
              <a:gd name="connsiteX3" fmla="*/ 0 w 2890520"/>
              <a:gd name="connsiteY3" fmla="*/ 2514980 h 2514980"/>
              <a:gd name="connsiteX4" fmla="*/ 374904 w 2890520"/>
              <a:gd name="connsiteY4" fmla="*/ 6096 h 2514980"/>
              <a:gd name="connsiteX0" fmla="*/ 304800 w 2890520"/>
              <a:gd name="connsiteY0" fmla="*/ 0 h 2518028"/>
              <a:gd name="connsiteX1" fmla="*/ 2591816 w 2890520"/>
              <a:gd name="connsiteY1" fmla="*/ 3048 h 2518028"/>
              <a:gd name="connsiteX2" fmla="*/ 2890520 w 2890520"/>
              <a:gd name="connsiteY2" fmla="*/ 2518028 h 2518028"/>
              <a:gd name="connsiteX3" fmla="*/ 0 w 2890520"/>
              <a:gd name="connsiteY3" fmla="*/ 2518028 h 2518028"/>
              <a:gd name="connsiteX4" fmla="*/ 304800 w 2890520"/>
              <a:gd name="connsiteY4" fmla="*/ 0 h 2518028"/>
              <a:gd name="connsiteX0" fmla="*/ 304800 w 2600766"/>
              <a:gd name="connsiteY0" fmla="*/ 0 h 2535436"/>
              <a:gd name="connsiteX1" fmla="*/ 2591816 w 2600766"/>
              <a:gd name="connsiteY1" fmla="*/ 3048 h 2535436"/>
              <a:gd name="connsiteX2" fmla="*/ 2600766 w 2600766"/>
              <a:gd name="connsiteY2" fmla="*/ 2535436 h 2535436"/>
              <a:gd name="connsiteX3" fmla="*/ 0 w 2600766"/>
              <a:gd name="connsiteY3" fmla="*/ 2518028 h 2535436"/>
              <a:gd name="connsiteX4" fmla="*/ 304800 w 2600766"/>
              <a:gd name="connsiteY4" fmla="*/ 0 h 2535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0766" h="2535436">
                <a:moveTo>
                  <a:pt x="304800" y="0"/>
                </a:moveTo>
                <a:lnTo>
                  <a:pt x="2591816" y="3048"/>
                </a:lnTo>
                <a:cubicBezTo>
                  <a:pt x="2594799" y="847177"/>
                  <a:pt x="2597783" y="1691307"/>
                  <a:pt x="2600766" y="2535436"/>
                </a:cubicBezTo>
                <a:lnTo>
                  <a:pt x="0" y="2518028"/>
                </a:lnTo>
                <a:lnTo>
                  <a:pt x="30480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2601232"/>
      </p:ext>
    </p:extLst>
  </p:cSld>
  <p:clrMap bg1="lt1" tx1="dk1" bg2="lt2" tx2="dk2" accent1="accent1" accent2="accent2" accent3="accent3" accent4="accent4" accent5="accent5" accent6="accent6" hlink="hlink" folHlink="folHlink"/>
  <p:sldLayoutIdLst>
    <p:sldLayoutId id="2147483807" r:id="rId1"/>
    <p:sldLayoutId id="2147483818" r:id="rId2"/>
    <p:sldLayoutId id="2147483819" r:id="rId3"/>
    <p:sldLayoutId id="2147483849" r:id="rId4"/>
    <p:sldLayoutId id="2147483851" r:id="rId5"/>
    <p:sldLayoutId id="2147483853" r:id="rId6"/>
    <p:sldLayoutId id="2147483852" r:id="rId7"/>
    <p:sldLayoutId id="2147483888" r:id="rId8"/>
    <p:sldLayoutId id="2147483889" r:id="rId9"/>
    <p:sldLayoutId id="2147483890" r:id="rId10"/>
    <p:sldLayoutId id="2147483891" r:id="rId11"/>
  </p:sldLayoutIdLst>
  <p:timing>
    <p:tnLst>
      <p:par>
        <p:cTn id="1" dur="indefinite" restart="never" nodeType="tmRoot"/>
      </p:par>
    </p:tnLst>
  </p:timing>
  <p:hf hdr="0"/>
  <p:txStyles>
    <p:titleStyle>
      <a:lvl1pPr algn="l" defTabSz="914400" rtl="0" eaLnBrk="1" latinLnBrk="0" hangingPunct="1">
        <a:spcBef>
          <a:spcPct val="0"/>
        </a:spcBef>
        <a:buNone/>
        <a:defRPr sz="2400" kern="1200">
          <a:solidFill>
            <a:schemeClr val="tx2"/>
          </a:solidFill>
          <a:latin typeface="Arial" panose="020B0604020202020204" pitchFamily="34" charset="0"/>
          <a:ea typeface="+mj-ea"/>
          <a:cs typeface="Arial" panose="020B0604020202020204" pitchFamily="34" charset="0"/>
        </a:defRPr>
      </a:lvl1pPr>
    </p:titleStyle>
    <p:bodyStyle>
      <a:lvl1pPr marL="173736" indent="-173038" algn="l" defTabSz="914400" rtl="0" eaLnBrk="1" latinLnBrk="0" hangingPunct="1">
        <a:spcBef>
          <a:spcPts val="600"/>
        </a:spcBef>
        <a:spcAft>
          <a:spcPts val="600"/>
        </a:spcAft>
        <a:buClr>
          <a:schemeClr val="tx2"/>
        </a:buClr>
        <a:buFont typeface="Wingdings" panose="05000000000000000000" pitchFamily="2" charset="2"/>
        <a:buChar char="§"/>
        <a:defRPr sz="2000" kern="1200" baseline="0">
          <a:solidFill>
            <a:schemeClr val="tx1">
              <a:lumMod val="75000"/>
            </a:schemeClr>
          </a:solidFill>
          <a:latin typeface="Arial" panose="020B0604020202020204" pitchFamily="34" charset="0"/>
          <a:ea typeface="+mn-ea"/>
          <a:cs typeface="Arial" panose="020B0604020202020204" pitchFamily="34" charset="0"/>
        </a:defRPr>
      </a:lvl1pPr>
      <a:lvl2pPr marL="365760" indent="-173038" algn="l" defTabSz="914400" rtl="0" eaLnBrk="1" latinLnBrk="0" hangingPunct="1">
        <a:spcBef>
          <a:spcPts val="600"/>
        </a:spcBef>
        <a:spcAft>
          <a:spcPts val="600"/>
        </a:spcAft>
        <a:buClr>
          <a:schemeClr val="tx2"/>
        </a:buClr>
        <a:buSzPct val="150000"/>
        <a:buFont typeface="Arial" panose="020B0604020202020204" pitchFamily="34" charset="0"/>
        <a:buChar char="-"/>
        <a:defRPr sz="1800" kern="1200" baseline="0">
          <a:solidFill>
            <a:schemeClr val="tx1"/>
          </a:solidFill>
          <a:latin typeface="Arial" panose="020B0604020202020204" pitchFamily="34" charset="0"/>
          <a:ea typeface="+mn-ea"/>
          <a:cs typeface="Arial" panose="020B0604020202020204" pitchFamily="34" charset="0"/>
        </a:defRPr>
      </a:lvl2pPr>
      <a:lvl3pPr marL="548640" indent="-173038" algn="l" defTabSz="914400" rtl="0" eaLnBrk="1" latinLnBrk="0" hangingPunct="1">
        <a:spcBef>
          <a:spcPts val="600"/>
        </a:spcBef>
        <a:spcAft>
          <a:spcPts val="600"/>
        </a:spcAft>
        <a:buClr>
          <a:schemeClr val="tx2"/>
        </a:buClr>
        <a:buSzPct val="125000"/>
        <a:buFont typeface="Arial" panose="020B0604020202020204" pitchFamily="34" charset="0"/>
        <a:buChar char="&gt;"/>
        <a:defRPr sz="1600" kern="1200">
          <a:solidFill>
            <a:schemeClr val="bg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AmerisourceBergen_CMYK.png"/>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457730" y="6027208"/>
            <a:ext cx="2027123" cy="530352"/>
          </a:xfrm>
          <a:prstGeom prst="rect">
            <a:avLst/>
          </a:prstGeom>
        </p:spPr>
      </p:pic>
      <p:sp>
        <p:nvSpPr>
          <p:cNvPr id="8" name="Rectangle 5"/>
          <p:cNvSpPr/>
          <p:nvPr userDrawn="1"/>
        </p:nvSpPr>
        <p:spPr>
          <a:xfrm>
            <a:off x="6504110" y="-13647"/>
            <a:ext cx="2651760" cy="6886954"/>
          </a:xfrm>
          <a:custGeom>
            <a:avLst/>
            <a:gdLst>
              <a:gd name="connsiteX0" fmla="*/ 0 w 3337560"/>
              <a:gd name="connsiteY0" fmla="*/ 0 h 6965576"/>
              <a:gd name="connsiteX1" fmla="*/ 3337560 w 3337560"/>
              <a:gd name="connsiteY1" fmla="*/ 0 h 6965576"/>
              <a:gd name="connsiteX2" fmla="*/ 3337560 w 3337560"/>
              <a:gd name="connsiteY2" fmla="*/ 6965576 h 6965576"/>
              <a:gd name="connsiteX3" fmla="*/ 0 w 3337560"/>
              <a:gd name="connsiteY3" fmla="*/ 6965576 h 6965576"/>
              <a:gd name="connsiteX4" fmla="*/ 0 w 3337560"/>
              <a:gd name="connsiteY4" fmla="*/ 0 h 6965576"/>
              <a:gd name="connsiteX0" fmla="*/ 0 w 3337560"/>
              <a:gd name="connsiteY0" fmla="*/ 0 h 6965576"/>
              <a:gd name="connsiteX1" fmla="*/ 3337560 w 3337560"/>
              <a:gd name="connsiteY1" fmla="*/ 0 h 6965576"/>
              <a:gd name="connsiteX2" fmla="*/ 3337560 w 3337560"/>
              <a:gd name="connsiteY2" fmla="*/ 6965576 h 6965576"/>
              <a:gd name="connsiteX3" fmla="*/ 685800 w 3337560"/>
              <a:gd name="connsiteY3" fmla="*/ 6950336 h 6965576"/>
              <a:gd name="connsiteX4" fmla="*/ 0 w 3337560"/>
              <a:gd name="connsiteY4" fmla="*/ 0 h 6965576"/>
              <a:gd name="connsiteX0" fmla="*/ 0 w 3337560"/>
              <a:gd name="connsiteY0" fmla="*/ 0 h 6965576"/>
              <a:gd name="connsiteX1" fmla="*/ 3337560 w 3337560"/>
              <a:gd name="connsiteY1" fmla="*/ 0 h 6965576"/>
              <a:gd name="connsiteX2" fmla="*/ 3337560 w 3337560"/>
              <a:gd name="connsiteY2" fmla="*/ 6965576 h 6965576"/>
              <a:gd name="connsiteX3" fmla="*/ 533400 w 3337560"/>
              <a:gd name="connsiteY3" fmla="*/ 6965576 h 6965576"/>
              <a:gd name="connsiteX4" fmla="*/ 0 w 3337560"/>
              <a:gd name="connsiteY4" fmla="*/ 0 h 6965576"/>
              <a:gd name="connsiteX0" fmla="*/ 0 w 3581400"/>
              <a:gd name="connsiteY0" fmla="*/ 0 h 6980816"/>
              <a:gd name="connsiteX1" fmla="*/ 3581400 w 3581400"/>
              <a:gd name="connsiteY1" fmla="*/ 15240 h 6980816"/>
              <a:gd name="connsiteX2" fmla="*/ 3581400 w 3581400"/>
              <a:gd name="connsiteY2" fmla="*/ 6980816 h 6980816"/>
              <a:gd name="connsiteX3" fmla="*/ 777240 w 3581400"/>
              <a:gd name="connsiteY3" fmla="*/ 6980816 h 6980816"/>
              <a:gd name="connsiteX4" fmla="*/ 0 w 3581400"/>
              <a:gd name="connsiteY4" fmla="*/ 0 h 6980816"/>
              <a:gd name="connsiteX0" fmla="*/ 0 w 3581400"/>
              <a:gd name="connsiteY0" fmla="*/ 0 h 6980816"/>
              <a:gd name="connsiteX1" fmla="*/ 3581400 w 3581400"/>
              <a:gd name="connsiteY1" fmla="*/ 15240 h 6980816"/>
              <a:gd name="connsiteX2" fmla="*/ 3581400 w 3581400"/>
              <a:gd name="connsiteY2" fmla="*/ 6980816 h 6980816"/>
              <a:gd name="connsiteX3" fmla="*/ 890445 w 3581400"/>
              <a:gd name="connsiteY3" fmla="*/ 6980816 h 6980816"/>
              <a:gd name="connsiteX4" fmla="*/ 0 w 3581400"/>
              <a:gd name="connsiteY4" fmla="*/ 0 h 6980816"/>
              <a:gd name="connsiteX0" fmla="*/ 0 w 3581400"/>
              <a:gd name="connsiteY0" fmla="*/ 0 h 6980816"/>
              <a:gd name="connsiteX1" fmla="*/ 3581400 w 3581400"/>
              <a:gd name="connsiteY1" fmla="*/ 15240 h 6980816"/>
              <a:gd name="connsiteX2" fmla="*/ 3581400 w 3581400"/>
              <a:gd name="connsiteY2" fmla="*/ 6980816 h 6980816"/>
              <a:gd name="connsiteX3" fmla="*/ 1024233 w 3581400"/>
              <a:gd name="connsiteY3" fmla="*/ 6980816 h 6980816"/>
              <a:gd name="connsiteX4" fmla="*/ 0 w 3581400"/>
              <a:gd name="connsiteY4" fmla="*/ 0 h 6980816"/>
              <a:gd name="connsiteX0" fmla="*/ 0 w 3581400"/>
              <a:gd name="connsiteY0" fmla="*/ 0 h 6980816"/>
              <a:gd name="connsiteX1" fmla="*/ 3581400 w 3581400"/>
              <a:gd name="connsiteY1" fmla="*/ 15240 h 6980816"/>
              <a:gd name="connsiteX2" fmla="*/ 3581400 w 3581400"/>
              <a:gd name="connsiteY2" fmla="*/ 6980816 h 6980816"/>
              <a:gd name="connsiteX3" fmla="*/ 1096272 w 3581400"/>
              <a:gd name="connsiteY3" fmla="*/ 6973196 h 6980816"/>
              <a:gd name="connsiteX4" fmla="*/ 0 w 3581400"/>
              <a:gd name="connsiteY4" fmla="*/ 0 h 69808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81400" h="6980816">
                <a:moveTo>
                  <a:pt x="0" y="0"/>
                </a:moveTo>
                <a:lnTo>
                  <a:pt x="3581400" y="15240"/>
                </a:lnTo>
                <a:lnTo>
                  <a:pt x="3581400" y="6980816"/>
                </a:lnTo>
                <a:lnTo>
                  <a:pt x="1096272" y="6973196"/>
                </a:lnTo>
                <a:lnTo>
                  <a:pt x="0" y="0"/>
                </a:lnTo>
                <a:close/>
              </a:path>
            </a:pathLst>
          </a:custGeom>
          <a:solidFill>
            <a:srgbClr val="005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86799990"/>
      </p:ext>
    </p:extLst>
  </p:cSld>
  <p:clrMap bg1="lt1" tx1="dk1" bg2="lt2" tx2="dk2" accent1="accent1" accent2="accent2" accent3="accent3" accent4="accent4" accent5="accent5" accent6="accent6" hlink="hlink" folHlink="folHlink"/>
  <p:sldLayoutIdLst>
    <p:sldLayoutId id="2147483876" r:id="rId1"/>
    <p:sldLayoutId id="2147483867" r:id="rId2"/>
    <p:sldLayoutId id="2147483868" r:id="rId3"/>
    <p:sldLayoutId id="2147483869" r:id="rId4"/>
    <p:sldLayoutId id="2147483870" r:id="rId5"/>
    <p:sldLayoutId id="2147483871" r:id="rId6"/>
    <p:sldLayoutId id="2147483885" r:id="rId7"/>
    <p:sldLayoutId id="2147483886" r:id="rId8"/>
    <p:sldLayoutId id="2147483887" r:id="rId9"/>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28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57250" y="6356350"/>
            <a:ext cx="844550" cy="365125"/>
          </a:xfrm>
          <a:prstGeom prst="rect">
            <a:avLst/>
          </a:prstGeom>
        </p:spPr>
        <p:txBody>
          <a:bodyPr vert="horz" lIns="91440" tIns="45720" rIns="91440" bIns="45720" rtlCol="0" anchor="ctr"/>
          <a:lstStyle>
            <a:lvl1pPr marL="0" algn="l" defTabSz="914400" rtl="0" eaLnBrk="1" latinLnBrk="0" hangingPunct="1">
              <a:defRPr lang="en-US" sz="900" kern="1200" smtClean="0">
                <a:solidFill>
                  <a:schemeClr val="bg1"/>
                </a:solidFill>
                <a:latin typeface="Arial"/>
                <a:ea typeface="+mn-ea"/>
                <a:cs typeface="+mn-cs"/>
              </a:defRPr>
            </a:lvl1pPr>
          </a:lstStyle>
          <a:p>
            <a:fld id="{5E9EE5BD-EC6B-A243-891A-47B718572548}" type="datetime1">
              <a:rPr lang="en-US" smtClean="0"/>
              <a:t>2/27/2017</a:t>
            </a:fld>
            <a:endParaRPr lang="en-US" dirty="0"/>
          </a:p>
        </p:txBody>
      </p:sp>
      <p:sp>
        <p:nvSpPr>
          <p:cNvPr id="5" name="Footer Placeholder 4"/>
          <p:cNvSpPr>
            <a:spLocks noGrp="1"/>
          </p:cNvSpPr>
          <p:nvPr>
            <p:ph type="ftr" sz="quarter" idx="3"/>
          </p:nvPr>
        </p:nvSpPr>
        <p:spPr>
          <a:xfrm>
            <a:off x="1797050" y="6356350"/>
            <a:ext cx="1149350" cy="365125"/>
          </a:xfrm>
          <a:prstGeom prst="rect">
            <a:avLst/>
          </a:prstGeom>
        </p:spPr>
        <p:txBody>
          <a:bodyPr vert="horz" lIns="91440" tIns="45720" rIns="91440" bIns="45720" rtlCol="0" anchor="ctr"/>
          <a:lstStyle>
            <a:lvl1pPr algn="ctr">
              <a:defRPr sz="1200">
                <a:solidFill>
                  <a:schemeClr val="bg1"/>
                </a:solidFill>
              </a:defRPr>
            </a:lvl1pPr>
          </a:lstStyle>
          <a:p>
            <a:pPr algn="l"/>
            <a:r>
              <a:rPr lang="en-US" sz="900" dirty="0" smtClean="0">
                <a:latin typeface="Arial"/>
              </a:rPr>
              <a:t>CONFIDENTIAL</a:t>
            </a:r>
          </a:p>
        </p:txBody>
      </p:sp>
      <p:sp>
        <p:nvSpPr>
          <p:cNvPr id="6" name="Slide Number Placeholder 5"/>
          <p:cNvSpPr>
            <a:spLocks noGrp="1"/>
          </p:cNvSpPr>
          <p:nvPr>
            <p:ph type="sldNum" sz="quarter" idx="4"/>
          </p:nvPr>
        </p:nvSpPr>
        <p:spPr>
          <a:xfrm>
            <a:off x="285750" y="6350000"/>
            <a:ext cx="463550" cy="365125"/>
          </a:xfrm>
          <a:prstGeom prst="rect">
            <a:avLst/>
          </a:prstGeom>
        </p:spPr>
        <p:txBody>
          <a:bodyPr vert="horz" lIns="91440" tIns="45720" rIns="91440" bIns="45720" rtlCol="0" anchor="ctr"/>
          <a:lstStyle>
            <a:lvl1pPr algn="l">
              <a:defRPr sz="900">
                <a:solidFill>
                  <a:schemeClr val="bg1"/>
                </a:solidFill>
                <a:latin typeface="Arial" panose="020B0604020202020204" pitchFamily="34" charset="0"/>
                <a:cs typeface="Arial" panose="020B0604020202020204" pitchFamily="34" charset="0"/>
              </a:defRPr>
            </a:lvl1pPr>
          </a:lstStyle>
          <a:p>
            <a:fld id="{116D1988-50EC-4BB3-865F-87CF946FA9F8}" type="slidenum">
              <a:rPr lang="en-US" smtClean="0">
                <a:latin typeface="Arial"/>
                <a:cs typeface="+mn-cs"/>
              </a:rPr>
              <a:pPr/>
              <a:t>‹#›</a:t>
            </a:fld>
            <a:endParaRPr lang="en-US" dirty="0"/>
          </a:p>
        </p:txBody>
      </p:sp>
    </p:spTree>
    <p:extLst>
      <p:ext uri="{BB962C8B-B14F-4D97-AF65-F5344CB8AC3E}">
        <p14:creationId xmlns:p14="http://schemas.microsoft.com/office/powerpoint/2010/main" val="503538767"/>
      </p:ext>
    </p:extLst>
  </p:cSld>
  <p:clrMap bg1="lt1" tx1="dk1" bg2="lt2" tx2="dk2" accent1="accent1" accent2="accent2" accent3="accent3" accent4="accent4" accent5="accent5" accent6="accent6" hlink="hlink" folHlink="folHlink"/>
  <p:sldLayoutIdLst>
    <p:sldLayoutId id="2147483879" r:id="rId1"/>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descr="AmerisourceBergen_PositioningLine_CMYK.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9370" y="3748668"/>
            <a:ext cx="3919049" cy="2478024"/>
          </a:xfrm>
          <a:prstGeom prst="rect">
            <a:avLst/>
          </a:prstGeom>
        </p:spPr>
      </p:pic>
    </p:spTree>
    <p:extLst>
      <p:ext uri="{BB962C8B-B14F-4D97-AF65-F5344CB8AC3E}">
        <p14:creationId xmlns:p14="http://schemas.microsoft.com/office/powerpoint/2010/main" val="4126029097"/>
      </p:ext>
    </p:extLst>
  </p:cSld>
  <p:clrMap bg1="lt1" tx1="dk1" bg2="lt2" tx2="dk2" accent1="accent1" accent2="accent2" accent3="accent3" accent4="accent4" accent5="accent5" accent6="accent6" hlink="hlink" folHlink="folHlink"/>
  <p:sldLayoutIdLst>
    <p:sldLayoutId id="2147483878" r:id="rId1"/>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0.xml"/><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xml"/><Relationship Id="rId1" Type="http://schemas.openxmlformats.org/officeDocument/2006/relationships/slideLayout" Target="../slideLayouts/slideLayout11.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rotWithShape="1">
          <a:blip r:embed="rId3">
            <a:extLst>
              <a:ext uri="{28A0092B-C50C-407E-A947-70E740481C1C}">
                <a14:useLocalDpi xmlns:a14="http://schemas.microsoft.com/office/drawing/2010/main" val="0"/>
              </a:ext>
            </a:extLst>
          </a:blip>
          <a:srcRect l="-530" t="13853" r="532" b="-13853"/>
          <a:stretch/>
        </p:blipFill>
        <p:spPr>
          <a:xfrm>
            <a:off x="6131335" y="0"/>
            <a:ext cx="3840480" cy="7955280"/>
          </a:xfrm>
          <a:prstGeom prst="rect">
            <a:avLst/>
          </a:prstGeom>
        </p:spPr>
      </p:pic>
      <p:grpSp>
        <p:nvGrpSpPr>
          <p:cNvPr id="10" name="Group 9"/>
          <p:cNvGrpSpPr/>
          <p:nvPr/>
        </p:nvGrpSpPr>
        <p:grpSpPr>
          <a:xfrm>
            <a:off x="0" y="-30479"/>
            <a:ext cx="7332934" cy="6888479"/>
            <a:chOff x="0" y="-60960"/>
            <a:chExt cx="7332934" cy="6949440"/>
          </a:xfrm>
        </p:grpSpPr>
        <p:sp>
          <p:nvSpPr>
            <p:cNvPr id="11" name="Rectangle 20"/>
            <p:cNvSpPr/>
            <p:nvPr userDrawn="1"/>
          </p:nvSpPr>
          <p:spPr>
            <a:xfrm>
              <a:off x="121874" y="-60960"/>
              <a:ext cx="7211060" cy="6918960"/>
            </a:xfrm>
            <a:custGeom>
              <a:avLst/>
              <a:gdLst>
                <a:gd name="connsiteX0" fmla="*/ 0 w 7376160"/>
                <a:gd name="connsiteY0" fmla="*/ 0 h 7406640"/>
                <a:gd name="connsiteX1" fmla="*/ 7376160 w 7376160"/>
                <a:gd name="connsiteY1" fmla="*/ 0 h 7406640"/>
                <a:gd name="connsiteX2" fmla="*/ 7376160 w 7376160"/>
                <a:gd name="connsiteY2" fmla="*/ 7406640 h 7406640"/>
                <a:gd name="connsiteX3" fmla="*/ 0 w 7376160"/>
                <a:gd name="connsiteY3" fmla="*/ 7406640 h 7406640"/>
                <a:gd name="connsiteX4" fmla="*/ 0 w 7376160"/>
                <a:gd name="connsiteY4" fmla="*/ 0 h 7406640"/>
                <a:gd name="connsiteX0" fmla="*/ 0 w 7376160"/>
                <a:gd name="connsiteY0" fmla="*/ 0 h 7406640"/>
                <a:gd name="connsiteX1" fmla="*/ 6629400 w 7376160"/>
                <a:gd name="connsiteY1" fmla="*/ 15240 h 7406640"/>
                <a:gd name="connsiteX2" fmla="*/ 7376160 w 7376160"/>
                <a:gd name="connsiteY2" fmla="*/ 7406640 h 7406640"/>
                <a:gd name="connsiteX3" fmla="*/ 0 w 7376160"/>
                <a:gd name="connsiteY3" fmla="*/ 7406640 h 7406640"/>
                <a:gd name="connsiteX4" fmla="*/ 0 w 7376160"/>
                <a:gd name="connsiteY4" fmla="*/ 0 h 7406640"/>
                <a:gd name="connsiteX0" fmla="*/ 0 w 7376160"/>
                <a:gd name="connsiteY0" fmla="*/ 0 h 7406640"/>
                <a:gd name="connsiteX1" fmla="*/ 6309360 w 7376160"/>
                <a:gd name="connsiteY1" fmla="*/ 15240 h 7406640"/>
                <a:gd name="connsiteX2" fmla="*/ 7376160 w 7376160"/>
                <a:gd name="connsiteY2" fmla="*/ 7406640 h 7406640"/>
                <a:gd name="connsiteX3" fmla="*/ 0 w 7376160"/>
                <a:gd name="connsiteY3" fmla="*/ 7406640 h 7406640"/>
                <a:gd name="connsiteX4" fmla="*/ 0 w 7376160"/>
                <a:gd name="connsiteY4" fmla="*/ 0 h 7406640"/>
                <a:gd name="connsiteX0" fmla="*/ 0 w 7376160"/>
                <a:gd name="connsiteY0" fmla="*/ 0 h 7406640"/>
                <a:gd name="connsiteX1" fmla="*/ 6568440 w 7376160"/>
                <a:gd name="connsiteY1" fmla="*/ 0 h 7406640"/>
                <a:gd name="connsiteX2" fmla="*/ 7376160 w 7376160"/>
                <a:gd name="connsiteY2" fmla="*/ 7406640 h 7406640"/>
                <a:gd name="connsiteX3" fmla="*/ 0 w 7376160"/>
                <a:gd name="connsiteY3" fmla="*/ 7406640 h 7406640"/>
                <a:gd name="connsiteX4" fmla="*/ 0 w 7376160"/>
                <a:gd name="connsiteY4" fmla="*/ 0 h 7406640"/>
                <a:gd name="connsiteX0" fmla="*/ 0 w 7376160"/>
                <a:gd name="connsiteY0" fmla="*/ 7620 h 7414260"/>
                <a:gd name="connsiteX1" fmla="*/ 6549390 w 7376160"/>
                <a:gd name="connsiteY1" fmla="*/ 0 h 7414260"/>
                <a:gd name="connsiteX2" fmla="*/ 7376160 w 7376160"/>
                <a:gd name="connsiteY2" fmla="*/ 7414260 h 7414260"/>
                <a:gd name="connsiteX3" fmla="*/ 0 w 7376160"/>
                <a:gd name="connsiteY3" fmla="*/ 7414260 h 7414260"/>
                <a:gd name="connsiteX4" fmla="*/ 0 w 7376160"/>
                <a:gd name="connsiteY4" fmla="*/ 7620 h 7414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6160" h="7414260">
                  <a:moveTo>
                    <a:pt x="0" y="7620"/>
                  </a:moveTo>
                  <a:lnTo>
                    <a:pt x="6549390" y="0"/>
                  </a:lnTo>
                  <a:lnTo>
                    <a:pt x="7376160" y="7414260"/>
                  </a:lnTo>
                  <a:lnTo>
                    <a:pt x="0" y="7414260"/>
                  </a:lnTo>
                  <a:lnTo>
                    <a:pt x="0" y="762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20"/>
            <p:cNvSpPr/>
            <p:nvPr/>
          </p:nvSpPr>
          <p:spPr>
            <a:xfrm>
              <a:off x="0" y="-60960"/>
              <a:ext cx="7223760" cy="6949440"/>
            </a:xfrm>
            <a:custGeom>
              <a:avLst/>
              <a:gdLst>
                <a:gd name="connsiteX0" fmla="*/ 0 w 7376160"/>
                <a:gd name="connsiteY0" fmla="*/ 0 h 7406640"/>
                <a:gd name="connsiteX1" fmla="*/ 7376160 w 7376160"/>
                <a:gd name="connsiteY1" fmla="*/ 0 h 7406640"/>
                <a:gd name="connsiteX2" fmla="*/ 7376160 w 7376160"/>
                <a:gd name="connsiteY2" fmla="*/ 7406640 h 7406640"/>
                <a:gd name="connsiteX3" fmla="*/ 0 w 7376160"/>
                <a:gd name="connsiteY3" fmla="*/ 7406640 h 7406640"/>
                <a:gd name="connsiteX4" fmla="*/ 0 w 7376160"/>
                <a:gd name="connsiteY4" fmla="*/ 0 h 7406640"/>
                <a:gd name="connsiteX0" fmla="*/ 0 w 7376160"/>
                <a:gd name="connsiteY0" fmla="*/ 0 h 7406640"/>
                <a:gd name="connsiteX1" fmla="*/ 6629400 w 7376160"/>
                <a:gd name="connsiteY1" fmla="*/ 15240 h 7406640"/>
                <a:gd name="connsiteX2" fmla="*/ 7376160 w 7376160"/>
                <a:gd name="connsiteY2" fmla="*/ 7406640 h 7406640"/>
                <a:gd name="connsiteX3" fmla="*/ 0 w 7376160"/>
                <a:gd name="connsiteY3" fmla="*/ 7406640 h 7406640"/>
                <a:gd name="connsiteX4" fmla="*/ 0 w 7376160"/>
                <a:gd name="connsiteY4" fmla="*/ 0 h 7406640"/>
                <a:gd name="connsiteX0" fmla="*/ 0 w 7376160"/>
                <a:gd name="connsiteY0" fmla="*/ 0 h 7406640"/>
                <a:gd name="connsiteX1" fmla="*/ 6309360 w 7376160"/>
                <a:gd name="connsiteY1" fmla="*/ 15240 h 7406640"/>
                <a:gd name="connsiteX2" fmla="*/ 7376160 w 7376160"/>
                <a:gd name="connsiteY2" fmla="*/ 7406640 h 7406640"/>
                <a:gd name="connsiteX3" fmla="*/ 0 w 7376160"/>
                <a:gd name="connsiteY3" fmla="*/ 7406640 h 7406640"/>
                <a:gd name="connsiteX4" fmla="*/ 0 w 7376160"/>
                <a:gd name="connsiteY4" fmla="*/ 0 h 7406640"/>
                <a:gd name="connsiteX0" fmla="*/ 0 w 7376160"/>
                <a:gd name="connsiteY0" fmla="*/ 0 h 7406640"/>
                <a:gd name="connsiteX1" fmla="*/ 6568440 w 7376160"/>
                <a:gd name="connsiteY1" fmla="*/ 0 h 7406640"/>
                <a:gd name="connsiteX2" fmla="*/ 7376160 w 7376160"/>
                <a:gd name="connsiteY2" fmla="*/ 7406640 h 7406640"/>
                <a:gd name="connsiteX3" fmla="*/ 0 w 7376160"/>
                <a:gd name="connsiteY3" fmla="*/ 7406640 h 7406640"/>
                <a:gd name="connsiteX4" fmla="*/ 0 w 7376160"/>
                <a:gd name="connsiteY4" fmla="*/ 0 h 7406640"/>
                <a:gd name="connsiteX0" fmla="*/ 0 w 7376160"/>
                <a:gd name="connsiteY0" fmla="*/ 7620 h 7414260"/>
                <a:gd name="connsiteX1" fmla="*/ 6549390 w 7376160"/>
                <a:gd name="connsiteY1" fmla="*/ 0 h 7414260"/>
                <a:gd name="connsiteX2" fmla="*/ 7376160 w 7376160"/>
                <a:gd name="connsiteY2" fmla="*/ 7414260 h 7414260"/>
                <a:gd name="connsiteX3" fmla="*/ 0 w 7376160"/>
                <a:gd name="connsiteY3" fmla="*/ 7414260 h 7414260"/>
                <a:gd name="connsiteX4" fmla="*/ 0 w 7376160"/>
                <a:gd name="connsiteY4" fmla="*/ 7620 h 7414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6160" h="7414260">
                  <a:moveTo>
                    <a:pt x="0" y="7620"/>
                  </a:moveTo>
                  <a:lnTo>
                    <a:pt x="6549390" y="0"/>
                  </a:lnTo>
                  <a:lnTo>
                    <a:pt x="7376160" y="7414260"/>
                  </a:lnTo>
                  <a:lnTo>
                    <a:pt x="0" y="7414260"/>
                  </a:lnTo>
                  <a:lnTo>
                    <a:pt x="0" y="762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pSp>
      <p:sp>
        <p:nvSpPr>
          <p:cNvPr id="6" name="Text Placeholder 5"/>
          <p:cNvSpPr>
            <a:spLocks noGrp="1"/>
          </p:cNvSpPr>
          <p:nvPr>
            <p:ph type="body" sz="quarter" idx="13"/>
          </p:nvPr>
        </p:nvSpPr>
        <p:spPr>
          <a:xfrm>
            <a:off x="398786" y="2787277"/>
            <a:ext cx="6157732" cy="843121"/>
          </a:xfrm>
          <a:prstGeom prst="rect">
            <a:avLst/>
          </a:prstGeom>
        </p:spPr>
        <p:txBody>
          <a:bodyPr/>
          <a:lstStyle/>
          <a:p>
            <a:r>
              <a:rPr lang="en-US" dirty="0" smtClean="0"/>
              <a:t>SWEP Sustainability and Supply Chains </a:t>
            </a:r>
            <a:endParaRPr lang="en-US" dirty="0"/>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1" y="5673713"/>
            <a:ext cx="2839719" cy="1336339"/>
          </a:xfrm>
          <a:prstGeom prst="rect">
            <a:avLst/>
          </a:prstGeom>
        </p:spPr>
      </p:pic>
      <p:sp>
        <p:nvSpPr>
          <p:cNvPr id="3" name="Content Placeholder 2"/>
          <p:cNvSpPr>
            <a:spLocks noGrp="1"/>
          </p:cNvSpPr>
          <p:nvPr>
            <p:ph sz="quarter" idx="14"/>
          </p:nvPr>
        </p:nvSpPr>
        <p:spPr>
          <a:xfrm>
            <a:off x="430980" y="3812540"/>
            <a:ext cx="4414157" cy="330200"/>
          </a:xfrm>
        </p:spPr>
        <p:txBody>
          <a:bodyPr>
            <a:normAutofit/>
          </a:bodyPr>
          <a:lstStyle/>
          <a:p>
            <a:r>
              <a:rPr lang="en-US" sz="1600" dirty="0" smtClean="0"/>
              <a:t>March 2017</a:t>
            </a:r>
            <a:endParaRPr lang="en-US" sz="1600" dirty="0"/>
          </a:p>
        </p:txBody>
      </p:sp>
      <p:pic>
        <p:nvPicPr>
          <p:cNvPr id="1028" name="Picture 4"/>
          <p:cNvPicPr>
            <a:picLocks noChangeAspect="1" noChangeArrowheads="1"/>
          </p:cNvPicPr>
          <p:nvPr/>
        </p:nvPicPr>
        <p:blipFill>
          <a:blip r:embed="rId5"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98786" y="916291"/>
            <a:ext cx="1300162" cy="1105624"/>
          </a:xfrm>
          <a:prstGeom prst="rect">
            <a:avLst/>
          </a:prstGeom>
          <a:solidFill>
            <a:schemeClr val="tx2"/>
          </a:solidFill>
          <a:ln>
            <a:noFill/>
          </a:ln>
        </p:spPr>
      </p:pic>
    </p:spTree>
    <p:extLst>
      <p:ext uri="{BB962C8B-B14F-4D97-AF65-F5344CB8AC3E}">
        <p14:creationId xmlns:p14="http://schemas.microsoft.com/office/powerpoint/2010/main" val="202774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
            <a:ext cx="6275339" cy="6858002"/>
          </a:xfrm>
          <a:prstGeom prst="rect">
            <a:avLst/>
          </a:prstGeom>
        </p:spPr>
      </p:pic>
      <p:sp>
        <p:nvSpPr>
          <p:cNvPr id="12" name="Rectangle 11"/>
          <p:cNvSpPr/>
          <p:nvPr/>
        </p:nvSpPr>
        <p:spPr>
          <a:xfrm>
            <a:off x="0" y="6179693"/>
            <a:ext cx="9144000" cy="678307"/>
          </a:xfrm>
          <a:prstGeom prst="rect">
            <a:avLst/>
          </a:prstGeom>
          <a:gradFill>
            <a:gsLst>
              <a:gs pos="0">
                <a:schemeClr val="bg2">
                  <a:alpha val="0"/>
                </a:schemeClr>
              </a:gs>
              <a:gs pos="99000">
                <a:schemeClr val="bg2">
                  <a:alpha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reeform 4"/>
          <p:cNvSpPr/>
          <p:nvPr/>
        </p:nvSpPr>
        <p:spPr>
          <a:xfrm rot="10800000">
            <a:off x="4592388" y="0"/>
            <a:ext cx="4557994" cy="6857999"/>
          </a:xfrm>
          <a:custGeom>
            <a:avLst/>
            <a:gdLst>
              <a:gd name="connsiteX0" fmla="*/ 3588930 w 3588930"/>
              <a:gd name="connsiteY0" fmla="*/ 0 h 2790185"/>
              <a:gd name="connsiteX1" fmla="*/ 3260035 w 3588930"/>
              <a:gd name="connsiteY1" fmla="*/ 2790185 h 2790185"/>
              <a:gd name="connsiteX2" fmla="*/ 0 w 3588930"/>
              <a:gd name="connsiteY2" fmla="*/ 2790185 h 2790185"/>
              <a:gd name="connsiteX3" fmla="*/ 0 w 3588930"/>
              <a:gd name="connsiteY3" fmla="*/ 0 h 2790185"/>
              <a:gd name="connsiteX4" fmla="*/ 3588930 w 3588930"/>
              <a:gd name="connsiteY4" fmla="*/ 0 h 2790185"/>
              <a:gd name="connsiteX0" fmla="*/ 3588930 w 3588930"/>
              <a:gd name="connsiteY0" fmla="*/ 0 h 2790185"/>
              <a:gd name="connsiteX1" fmla="*/ 3260035 w 3588930"/>
              <a:gd name="connsiteY1" fmla="*/ 2790185 h 2790185"/>
              <a:gd name="connsiteX2" fmla="*/ 2410913 w 3588930"/>
              <a:gd name="connsiteY2" fmla="*/ 2553442 h 2790185"/>
              <a:gd name="connsiteX3" fmla="*/ 0 w 3588930"/>
              <a:gd name="connsiteY3" fmla="*/ 0 h 2790185"/>
              <a:gd name="connsiteX4" fmla="*/ 3588930 w 3588930"/>
              <a:gd name="connsiteY4" fmla="*/ 0 h 2790185"/>
              <a:gd name="connsiteX0" fmla="*/ 3588930 w 3588930"/>
              <a:gd name="connsiteY0" fmla="*/ 0 h 2790185"/>
              <a:gd name="connsiteX1" fmla="*/ 3260035 w 3588930"/>
              <a:gd name="connsiteY1" fmla="*/ 2790185 h 2790185"/>
              <a:gd name="connsiteX2" fmla="*/ 1811809 w 3588930"/>
              <a:gd name="connsiteY2" fmla="*/ 2790185 h 2790185"/>
              <a:gd name="connsiteX3" fmla="*/ 0 w 3588930"/>
              <a:gd name="connsiteY3" fmla="*/ 0 h 2790185"/>
              <a:gd name="connsiteX4" fmla="*/ 3588930 w 3588930"/>
              <a:gd name="connsiteY4" fmla="*/ 0 h 2790185"/>
              <a:gd name="connsiteX0" fmla="*/ 1777121 w 1777121"/>
              <a:gd name="connsiteY0" fmla="*/ 0 h 2790185"/>
              <a:gd name="connsiteX1" fmla="*/ 1448226 w 1777121"/>
              <a:gd name="connsiteY1" fmla="*/ 2790185 h 2790185"/>
              <a:gd name="connsiteX2" fmla="*/ 0 w 1777121"/>
              <a:gd name="connsiteY2" fmla="*/ 2790185 h 2790185"/>
              <a:gd name="connsiteX3" fmla="*/ 149776 w 1777121"/>
              <a:gd name="connsiteY3" fmla="*/ 24158 h 2790185"/>
              <a:gd name="connsiteX4" fmla="*/ 1777121 w 1777121"/>
              <a:gd name="connsiteY4" fmla="*/ 0 h 2790185"/>
              <a:gd name="connsiteX0" fmla="*/ 1854425 w 1854425"/>
              <a:gd name="connsiteY0" fmla="*/ 0 h 2790185"/>
              <a:gd name="connsiteX1" fmla="*/ 1525530 w 1854425"/>
              <a:gd name="connsiteY1" fmla="*/ 2790185 h 2790185"/>
              <a:gd name="connsiteX2" fmla="*/ 77304 w 1854425"/>
              <a:gd name="connsiteY2" fmla="*/ 2790185 h 2790185"/>
              <a:gd name="connsiteX3" fmla="*/ 0 w 1854425"/>
              <a:gd name="connsiteY3" fmla="*/ 0 h 2790185"/>
              <a:gd name="connsiteX4" fmla="*/ 1854425 w 1854425"/>
              <a:gd name="connsiteY4" fmla="*/ 0 h 2790185"/>
              <a:gd name="connsiteX0" fmla="*/ 1854425 w 1854425"/>
              <a:gd name="connsiteY0" fmla="*/ 0 h 2790185"/>
              <a:gd name="connsiteX1" fmla="*/ 1525530 w 1854425"/>
              <a:gd name="connsiteY1" fmla="*/ 2790185 h 2790185"/>
              <a:gd name="connsiteX2" fmla="*/ 0 w 1854425"/>
              <a:gd name="connsiteY2" fmla="*/ 2790185 h 2790185"/>
              <a:gd name="connsiteX3" fmla="*/ 0 w 1854425"/>
              <a:gd name="connsiteY3" fmla="*/ 0 h 2790185"/>
              <a:gd name="connsiteX4" fmla="*/ 1854425 w 1854425"/>
              <a:gd name="connsiteY4" fmla="*/ 0 h 2790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4425" h="2790185">
                <a:moveTo>
                  <a:pt x="1854425" y="0"/>
                </a:moveTo>
                <a:lnTo>
                  <a:pt x="1525530" y="2790185"/>
                </a:lnTo>
                <a:lnTo>
                  <a:pt x="0" y="2790185"/>
                </a:lnTo>
                <a:lnTo>
                  <a:pt x="0" y="0"/>
                </a:lnTo>
                <a:lnTo>
                  <a:pt x="1854425"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reeform 3"/>
          <p:cNvSpPr/>
          <p:nvPr/>
        </p:nvSpPr>
        <p:spPr>
          <a:xfrm rot="10800000">
            <a:off x="4720787" y="-11878"/>
            <a:ext cx="4462993" cy="6869876"/>
          </a:xfrm>
          <a:custGeom>
            <a:avLst/>
            <a:gdLst>
              <a:gd name="connsiteX0" fmla="*/ 3588930 w 3588930"/>
              <a:gd name="connsiteY0" fmla="*/ 0 h 2790185"/>
              <a:gd name="connsiteX1" fmla="*/ 3260035 w 3588930"/>
              <a:gd name="connsiteY1" fmla="*/ 2790185 h 2790185"/>
              <a:gd name="connsiteX2" fmla="*/ 0 w 3588930"/>
              <a:gd name="connsiteY2" fmla="*/ 2790185 h 2790185"/>
              <a:gd name="connsiteX3" fmla="*/ 0 w 3588930"/>
              <a:gd name="connsiteY3" fmla="*/ 0 h 2790185"/>
              <a:gd name="connsiteX4" fmla="*/ 3588930 w 3588930"/>
              <a:gd name="connsiteY4" fmla="*/ 0 h 2790185"/>
              <a:gd name="connsiteX0" fmla="*/ 3588930 w 3588930"/>
              <a:gd name="connsiteY0" fmla="*/ 0 h 2790185"/>
              <a:gd name="connsiteX1" fmla="*/ 3260035 w 3588930"/>
              <a:gd name="connsiteY1" fmla="*/ 2790185 h 2790185"/>
              <a:gd name="connsiteX2" fmla="*/ 2845747 w 3588930"/>
              <a:gd name="connsiteY2" fmla="*/ 2055799 h 2790185"/>
              <a:gd name="connsiteX3" fmla="*/ 0 w 3588930"/>
              <a:gd name="connsiteY3" fmla="*/ 0 h 2790185"/>
              <a:gd name="connsiteX4" fmla="*/ 3588930 w 3588930"/>
              <a:gd name="connsiteY4" fmla="*/ 0 h 2790185"/>
              <a:gd name="connsiteX0" fmla="*/ 921948 w 921948"/>
              <a:gd name="connsiteY0" fmla="*/ 0 h 2790185"/>
              <a:gd name="connsiteX1" fmla="*/ 593053 w 921948"/>
              <a:gd name="connsiteY1" fmla="*/ 2790185 h 2790185"/>
              <a:gd name="connsiteX2" fmla="*/ 178765 w 921948"/>
              <a:gd name="connsiteY2" fmla="*/ 2055799 h 2790185"/>
              <a:gd name="connsiteX3" fmla="*/ 0 w 921948"/>
              <a:gd name="connsiteY3" fmla="*/ 410677 h 2790185"/>
              <a:gd name="connsiteX4" fmla="*/ 921948 w 921948"/>
              <a:gd name="connsiteY4" fmla="*/ 0 h 2790185"/>
              <a:gd name="connsiteX0" fmla="*/ 1815774 w 1815774"/>
              <a:gd name="connsiteY0" fmla="*/ 0 h 2795017"/>
              <a:gd name="connsiteX1" fmla="*/ 1486879 w 1815774"/>
              <a:gd name="connsiteY1" fmla="*/ 2790185 h 2795017"/>
              <a:gd name="connsiteX2" fmla="*/ 0 w 1815774"/>
              <a:gd name="connsiteY2" fmla="*/ 2795017 h 2795017"/>
              <a:gd name="connsiteX3" fmla="*/ 893826 w 1815774"/>
              <a:gd name="connsiteY3" fmla="*/ 410677 h 2795017"/>
              <a:gd name="connsiteX4" fmla="*/ 1815774 w 1815774"/>
              <a:gd name="connsiteY4" fmla="*/ 0 h 2795017"/>
              <a:gd name="connsiteX0" fmla="*/ 1815774 w 1815774"/>
              <a:gd name="connsiteY0" fmla="*/ 0 h 2795017"/>
              <a:gd name="connsiteX1" fmla="*/ 1486879 w 1815774"/>
              <a:gd name="connsiteY1" fmla="*/ 2790185 h 2795017"/>
              <a:gd name="connsiteX2" fmla="*/ 0 w 1815774"/>
              <a:gd name="connsiteY2" fmla="*/ 2795017 h 2795017"/>
              <a:gd name="connsiteX3" fmla="*/ 9664 w 1815774"/>
              <a:gd name="connsiteY3" fmla="*/ 0 h 2795017"/>
              <a:gd name="connsiteX4" fmla="*/ 1815774 w 1815774"/>
              <a:gd name="connsiteY4" fmla="*/ 0 h 2795017"/>
              <a:gd name="connsiteX0" fmla="*/ 1815774 w 1815774"/>
              <a:gd name="connsiteY0" fmla="*/ 0 h 2795017"/>
              <a:gd name="connsiteX1" fmla="*/ 1486879 w 1815774"/>
              <a:gd name="connsiteY1" fmla="*/ 2790185 h 2795017"/>
              <a:gd name="connsiteX2" fmla="*/ 0 w 1815774"/>
              <a:gd name="connsiteY2" fmla="*/ 2795017 h 2795017"/>
              <a:gd name="connsiteX3" fmla="*/ 9664 w 1815774"/>
              <a:gd name="connsiteY3" fmla="*/ 0 h 2795017"/>
              <a:gd name="connsiteX4" fmla="*/ 1815774 w 1815774"/>
              <a:gd name="connsiteY4" fmla="*/ 0 h 2795017"/>
              <a:gd name="connsiteX0" fmla="*/ 1815774 w 1815774"/>
              <a:gd name="connsiteY0" fmla="*/ 0 h 2795017"/>
              <a:gd name="connsiteX1" fmla="*/ 1486879 w 1815774"/>
              <a:gd name="connsiteY1" fmla="*/ 2791698 h 2795017"/>
              <a:gd name="connsiteX2" fmla="*/ 0 w 1815774"/>
              <a:gd name="connsiteY2" fmla="*/ 2795017 h 2795017"/>
              <a:gd name="connsiteX3" fmla="*/ 9664 w 1815774"/>
              <a:gd name="connsiteY3" fmla="*/ 0 h 2795017"/>
              <a:gd name="connsiteX4" fmla="*/ 1815774 w 1815774"/>
              <a:gd name="connsiteY4" fmla="*/ 0 h 27950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5774" h="2795017">
                <a:moveTo>
                  <a:pt x="1815774" y="0"/>
                </a:moveTo>
                <a:lnTo>
                  <a:pt x="1486879" y="2791698"/>
                </a:lnTo>
                <a:lnTo>
                  <a:pt x="0" y="2795017"/>
                </a:lnTo>
                <a:cubicBezTo>
                  <a:pt x="3221" y="1863345"/>
                  <a:pt x="6443" y="931672"/>
                  <a:pt x="9664" y="0"/>
                </a:cubicBezTo>
                <a:lnTo>
                  <a:pt x="1815774" y="0"/>
                </a:lnTo>
                <a:close/>
              </a:path>
            </a:pathLst>
          </a:custGeom>
          <a:solidFill>
            <a:srgbClr val="005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5701933" y="1582341"/>
            <a:ext cx="3385931" cy="3693319"/>
          </a:xfrm>
          <a:prstGeom prst="rect">
            <a:avLst/>
          </a:prstGeom>
          <a:noFill/>
        </p:spPr>
        <p:txBody>
          <a:bodyPr wrap="square" rtlCol="0">
            <a:spAutoFit/>
          </a:bodyPr>
          <a:lstStyle/>
          <a:p>
            <a:r>
              <a:rPr lang="en-US" sz="2600" dirty="0" smtClean="0">
                <a:solidFill>
                  <a:schemeClr val="bg1"/>
                </a:solidFill>
                <a:latin typeface="Arial" charset="0"/>
                <a:ea typeface="Arial" charset="0"/>
                <a:cs typeface="Arial" charset="0"/>
              </a:rPr>
              <a:t>AmerisourceBergen </a:t>
            </a:r>
            <a:r>
              <a:rPr lang="en-US" sz="2600" dirty="0">
                <a:solidFill>
                  <a:schemeClr val="bg1"/>
                </a:solidFill>
                <a:latin typeface="Arial" charset="0"/>
                <a:ea typeface="Arial" charset="0"/>
                <a:cs typeface="Arial" charset="0"/>
              </a:rPr>
              <a:t>helps people </a:t>
            </a:r>
            <a:r>
              <a:rPr lang="en-US" sz="2600" dirty="0" smtClean="0">
                <a:solidFill>
                  <a:schemeClr val="bg1"/>
                </a:solidFill>
                <a:latin typeface="Arial" charset="0"/>
                <a:ea typeface="Arial" charset="0"/>
                <a:cs typeface="Arial" charset="0"/>
              </a:rPr>
              <a:t>access </a:t>
            </a:r>
            <a:r>
              <a:rPr lang="en-US" sz="2600" dirty="0">
                <a:solidFill>
                  <a:schemeClr val="bg1"/>
                </a:solidFill>
                <a:latin typeface="Arial" charset="0"/>
                <a:ea typeface="Arial" charset="0"/>
                <a:cs typeface="Arial" charset="0"/>
              </a:rPr>
              <a:t>the healthcare </a:t>
            </a:r>
            <a:r>
              <a:rPr lang="en-US" sz="2600" dirty="0" smtClean="0">
                <a:solidFill>
                  <a:schemeClr val="bg1"/>
                </a:solidFill>
                <a:latin typeface="Arial" charset="0"/>
                <a:ea typeface="Arial" charset="0"/>
                <a:cs typeface="Arial" charset="0"/>
              </a:rPr>
              <a:t>products they </a:t>
            </a:r>
            <a:r>
              <a:rPr lang="en-US" sz="2600" dirty="0">
                <a:solidFill>
                  <a:schemeClr val="bg1"/>
                </a:solidFill>
                <a:latin typeface="Arial" charset="0"/>
                <a:ea typeface="Arial" charset="0"/>
                <a:cs typeface="Arial" charset="0"/>
              </a:rPr>
              <a:t>need. </a:t>
            </a:r>
            <a:r>
              <a:rPr lang="en-US" sz="2600" dirty="0" smtClean="0">
                <a:solidFill>
                  <a:schemeClr val="bg1"/>
                </a:solidFill>
                <a:latin typeface="Arial" charset="0"/>
                <a:ea typeface="Arial" charset="0"/>
                <a:cs typeface="Arial" charset="0"/>
              </a:rPr>
              <a:t/>
            </a:r>
            <a:br>
              <a:rPr lang="en-US" sz="2600" dirty="0" smtClean="0">
                <a:solidFill>
                  <a:schemeClr val="bg1"/>
                </a:solidFill>
                <a:latin typeface="Arial" charset="0"/>
                <a:ea typeface="Arial" charset="0"/>
                <a:cs typeface="Arial" charset="0"/>
              </a:rPr>
            </a:br>
            <a:r>
              <a:rPr lang="en-US" sz="2600" dirty="0" smtClean="0">
                <a:solidFill>
                  <a:schemeClr val="bg1"/>
                </a:solidFill>
                <a:latin typeface="Arial" charset="0"/>
                <a:ea typeface="Arial" charset="0"/>
                <a:cs typeface="Arial" charset="0"/>
              </a:rPr>
              <a:t/>
            </a:r>
            <a:br>
              <a:rPr lang="en-US" sz="2600" dirty="0" smtClean="0">
                <a:solidFill>
                  <a:schemeClr val="bg1"/>
                </a:solidFill>
                <a:latin typeface="Arial" charset="0"/>
                <a:ea typeface="Arial" charset="0"/>
                <a:cs typeface="Arial" charset="0"/>
              </a:rPr>
            </a:br>
            <a:r>
              <a:rPr lang="en-US" sz="2600" dirty="0" smtClean="0">
                <a:solidFill>
                  <a:schemeClr val="bg1"/>
                </a:solidFill>
                <a:latin typeface="Arial" charset="0"/>
                <a:ea typeface="Arial" charset="0"/>
                <a:cs typeface="Arial" charset="0"/>
              </a:rPr>
              <a:t>In </a:t>
            </a:r>
            <a:r>
              <a:rPr lang="en-US" sz="2600" dirty="0">
                <a:solidFill>
                  <a:schemeClr val="bg1"/>
                </a:solidFill>
                <a:latin typeface="Arial" charset="0"/>
                <a:ea typeface="Arial" charset="0"/>
                <a:cs typeface="Arial" charset="0"/>
              </a:rPr>
              <a:t>the process, we enable the daily improvement of global health</a:t>
            </a:r>
            <a:r>
              <a:rPr lang="en-US" sz="2600" dirty="0" smtClean="0">
                <a:solidFill>
                  <a:schemeClr val="bg1"/>
                </a:solidFill>
                <a:latin typeface="Arial" charset="0"/>
                <a:ea typeface="Arial" charset="0"/>
                <a:cs typeface="Arial" charset="0"/>
              </a:rPr>
              <a:t>.     </a:t>
            </a:r>
            <a:endParaRPr lang="en-US" sz="2600" dirty="0">
              <a:solidFill>
                <a:schemeClr val="bg1"/>
              </a:solidFill>
              <a:latin typeface="Arial" charset="0"/>
              <a:ea typeface="Arial" charset="0"/>
              <a:cs typeface="Arial" charset="0"/>
            </a:endParaRPr>
          </a:p>
        </p:txBody>
      </p:sp>
      <p:sp>
        <p:nvSpPr>
          <p:cNvPr id="10" name="Footer Placeholder 9"/>
          <p:cNvSpPr>
            <a:spLocks noGrp="1"/>
          </p:cNvSpPr>
          <p:nvPr>
            <p:ph type="ftr" sz="quarter" idx="3"/>
          </p:nvPr>
        </p:nvSpPr>
        <p:spPr>
          <a:prstGeom prst="rect">
            <a:avLst/>
          </a:prstGeom>
        </p:spPr>
        <p:txBody>
          <a:bodyPr/>
          <a:lstStyle/>
          <a:p>
            <a:pPr algn="l"/>
            <a:r>
              <a:rPr lang="en-US" sz="900" dirty="0" smtClean="0">
                <a:latin typeface="Arial"/>
              </a:rPr>
              <a:t>CONFIDENTIAL</a:t>
            </a:r>
          </a:p>
        </p:txBody>
      </p:sp>
      <p:sp>
        <p:nvSpPr>
          <p:cNvPr id="11" name="Slide Number Placeholder 10"/>
          <p:cNvSpPr>
            <a:spLocks noGrp="1"/>
          </p:cNvSpPr>
          <p:nvPr>
            <p:ph type="sldNum" sz="quarter" idx="4"/>
          </p:nvPr>
        </p:nvSpPr>
        <p:spPr>
          <a:prstGeom prst="rect">
            <a:avLst/>
          </a:prstGeom>
        </p:spPr>
        <p:txBody>
          <a:bodyPr/>
          <a:lstStyle/>
          <a:p>
            <a:fld id="{116D1988-50EC-4BB3-865F-87CF946FA9F8}" type="slidenum">
              <a:rPr lang="en-US" smtClean="0">
                <a:latin typeface="Arial"/>
                <a:cs typeface="+mn-cs"/>
              </a:rPr>
              <a:pPr/>
              <a:t>2</a:t>
            </a:fld>
            <a:endParaRPr lang="en-US" dirty="0"/>
          </a:p>
        </p:txBody>
      </p:sp>
      <p:sp>
        <p:nvSpPr>
          <p:cNvPr id="9" name="Date Placeholder 8"/>
          <p:cNvSpPr>
            <a:spLocks noGrp="1"/>
          </p:cNvSpPr>
          <p:nvPr>
            <p:ph type="dt" sz="half" idx="2"/>
          </p:nvPr>
        </p:nvSpPr>
        <p:spPr>
          <a:prstGeom prst="rect">
            <a:avLst/>
          </a:prstGeom>
        </p:spPr>
        <p:txBody>
          <a:bodyPr/>
          <a:lstStyle/>
          <a:p>
            <a:fld id="{BE5BA463-F38F-474E-A7F1-CC3DC74EE350}" type="datetime1">
              <a:rPr lang="en-US" smtClean="0"/>
              <a:t>2/27/2017</a:t>
            </a:fld>
            <a:endParaRPr lang="en-US" dirty="0"/>
          </a:p>
        </p:txBody>
      </p:sp>
    </p:spTree>
    <p:extLst>
      <p:ext uri="{BB962C8B-B14F-4D97-AF65-F5344CB8AC3E}">
        <p14:creationId xmlns:p14="http://schemas.microsoft.com/office/powerpoint/2010/main" val="1049672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2464" y="518098"/>
            <a:ext cx="7934070" cy="422592"/>
          </a:xfrm>
        </p:spPr>
        <p:txBody>
          <a:bodyPr anchor="t">
            <a:normAutofit/>
          </a:bodyPr>
          <a:lstStyle/>
          <a:p>
            <a:r>
              <a:rPr lang="en-US" dirty="0" smtClean="0"/>
              <a:t>We are here – at the center of healthcare delivery</a:t>
            </a:r>
            <a:endParaRPr lang="en-US" dirty="0"/>
          </a:p>
        </p:txBody>
      </p:sp>
      <p:sp>
        <p:nvSpPr>
          <p:cNvPr id="10" name="Chevron 9"/>
          <p:cNvSpPr/>
          <p:nvPr/>
        </p:nvSpPr>
        <p:spPr>
          <a:xfrm>
            <a:off x="5648960" y="2706418"/>
            <a:ext cx="219585" cy="1326743"/>
          </a:xfrm>
          <a:prstGeom prst="chevron">
            <a:avLst/>
          </a:prstGeom>
          <a:solidFill>
            <a:srgbClr val="E4E5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pic>
        <p:nvPicPr>
          <p:cNvPr id="11" name="Picture 10" descr="AmerisourceBergen_CMYK.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319610" y="2962283"/>
            <a:ext cx="2262066" cy="591820"/>
          </a:xfrm>
          <a:prstGeom prst="rect">
            <a:avLst/>
          </a:prstGeom>
        </p:spPr>
      </p:pic>
      <p:sp>
        <p:nvSpPr>
          <p:cNvPr id="12" name="Chevron 11"/>
          <p:cNvSpPr/>
          <p:nvPr/>
        </p:nvSpPr>
        <p:spPr>
          <a:xfrm rot="10800000">
            <a:off x="2997200" y="2726737"/>
            <a:ext cx="233680" cy="1326743"/>
          </a:xfrm>
          <a:prstGeom prst="chevron">
            <a:avLst/>
          </a:prstGeom>
          <a:solidFill>
            <a:srgbClr val="E4E5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p:cNvSpPr txBox="1"/>
          <p:nvPr/>
        </p:nvSpPr>
        <p:spPr>
          <a:xfrm>
            <a:off x="5963920" y="2162183"/>
            <a:ext cx="3007359" cy="2546851"/>
          </a:xfrm>
          <a:prstGeom prst="rect">
            <a:avLst/>
          </a:prstGeom>
          <a:noFill/>
        </p:spPr>
        <p:txBody>
          <a:bodyPr wrap="square" rtlCol="0">
            <a:spAutoFit/>
          </a:bodyPr>
          <a:lstStyle/>
          <a:p>
            <a:pPr>
              <a:spcAft>
                <a:spcPts val="1200"/>
              </a:spcAft>
            </a:pPr>
            <a:r>
              <a:rPr lang="en-US" dirty="0">
                <a:solidFill>
                  <a:schemeClr val="accent1"/>
                </a:solidFill>
              </a:rPr>
              <a:t>Healthcare </a:t>
            </a:r>
            <a:r>
              <a:rPr lang="en-US" dirty="0" smtClean="0">
                <a:solidFill>
                  <a:schemeClr val="accent1"/>
                </a:solidFill>
              </a:rPr>
              <a:t>Providers</a:t>
            </a:r>
          </a:p>
          <a:p>
            <a:pPr>
              <a:spcAft>
                <a:spcPts val="1200"/>
              </a:spcAft>
            </a:pPr>
            <a:r>
              <a:rPr lang="en-US" sz="1200" dirty="0"/>
              <a:t>Purchase pharmaceuticals and healthcare products to provide to patients across all sites of care, including</a:t>
            </a:r>
            <a:r>
              <a:rPr lang="en-US" sz="1200" dirty="0" smtClean="0"/>
              <a:t>:</a:t>
            </a:r>
            <a:endParaRPr lang="en-US" sz="1200" dirty="0"/>
          </a:p>
          <a:p>
            <a:pPr marL="171450" indent="-171450">
              <a:buFont typeface="Arial"/>
              <a:buChar char="•"/>
            </a:pPr>
            <a:r>
              <a:rPr lang="en-US" sz="1050" dirty="0"/>
              <a:t>Community and independent pharmacies</a:t>
            </a:r>
          </a:p>
          <a:p>
            <a:pPr marL="171450" indent="-171450">
              <a:buFont typeface="Arial"/>
              <a:buChar char="•"/>
            </a:pPr>
            <a:r>
              <a:rPr lang="en-US" sz="1050" dirty="0"/>
              <a:t>Specialty pharmacies</a:t>
            </a:r>
          </a:p>
          <a:p>
            <a:pPr marL="171450" indent="-171450">
              <a:buFont typeface="Arial"/>
              <a:buChar char="•"/>
            </a:pPr>
            <a:r>
              <a:rPr lang="en-US" sz="1050" dirty="0" smtClean="0"/>
              <a:t>Pharmacy benefit managers (PBMs)</a:t>
            </a:r>
            <a:endParaRPr lang="en-US" sz="1050" dirty="0"/>
          </a:p>
          <a:p>
            <a:pPr marL="171450" indent="-171450">
              <a:buFont typeface="Arial"/>
              <a:buChar char="•"/>
            </a:pPr>
            <a:r>
              <a:rPr lang="en-US" sz="1050" dirty="0" smtClean="0"/>
              <a:t>Health systems</a:t>
            </a:r>
            <a:endParaRPr lang="en-US" sz="1050" dirty="0"/>
          </a:p>
          <a:p>
            <a:pPr marL="171450" indent="-171450">
              <a:buFont typeface="Arial"/>
              <a:buChar char="•"/>
            </a:pPr>
            <a:r>
              <a:rPr lang="en-US" sz="1050" dirty="0"/>
              <a:t>Alternate sites of care</a:t>
            </a:r>
          </a:p>
          <a:p>
            <a:pPr marL="171450" indent="-171450">
              <a:buFont typeface="Arial"/>
              <a:buChar char="•"/>
            </a:pPr>
            <a:r>
              <a:rPr lang="en-US" sz="1050" dirty="0"/>
              <a:t>Physician practices</a:t>
            </a:r>
          </a:p>
          <a:p>
            <a:pPr marL="171450" indent="-171450">
              <a:buFont typeface="Arial"/>
              <a:buChar char="•"/>
            </a:pPr>
            <a:r>
              <a:rPr lang="en-US" sz="1050" dirty="0"/>
              <a:t>Veterinary clinics</a:t>
            </a:r>
          </a:p>
          <a:p>
            <a:endParaRPr lang="en-US" sz="1200" dirty="0"/>
          </a:p>
        </p:txBody>
      </p:sp>
      <p:sp>
        <p:nvSpPr>
          <p:cNvPr id="15" name="TextBox 14"/>
          <p:cNvSpPr txBox="1"/>
          <p:nvPr/>
        </p:nvSpPr>
        <p:spPr>
          <a:xfrm>
            <a:off x="416560" y="2162183"/>
            <a:ext cx="2590800" cy="2039020"/>
          </a:xfrm>
          <a:prstGeom prst="rect">
            <a:avLst/>
          </a:prstGeom>
          <a:noFill/>
        </p:spPr>
        <p:txBody>
          <a:bodyPr wrap="square" rtlCol="0">
            <a:spAutoFit/>
          </a:bodyPr>
          <a:lstStyle/>
          <a:p>
            <a:pPr>
              <a:spcAft>
                <a:spcPts val="1200"/>
              </a:spcAft>
            </a:pPr>
            <a:r>
              <a:rPr lang="en-US" dirty="0">
                <a:solidFill>
                  <a:schemeClr val="accent1"/>
                </a:solidFill>
              </a:rPr>
              <a:t>Pharma </a:t>
            </a:r>
            <a:r>
              <a:rPr lang="en-US" dirty="0" smtClean="0">
                <a:solidFill>
                  <a:schemeClr val="accent1"/>
                </a:solidFill>
              </a:rPr>
              <a:t>Manufacturers</a:t>
            </a:r>
          </a:p>
          <a:p>
            <a:pPr>
              <a:spcAft>
                <a:spcPts val="1200"/>
              </a:spcAft>
            </a:pPr>
            <a:r>
              <a:rPr lang="en-US" sz="1200" dirty="0"/>
              <a:t>Purchase distribution and commercialization services across all product types, including:</a:t>
            </a:r>
          </a:p>
          <a:p>
            <a:pPr marL="171450" indent="-171450">
              <a:buFont typeface="Arial"/>
              <a:buChar char="•"/>
            </a:pPr>
            <a:r>
              <a:rPr lang="en-US" sz="1050" dirty="0"/>
              <a:t>Brand</a:t>
            </a:r>
          </a:p>
          <a:p>
            <a:pPr marL="171450" indent="-171450">
              <a:buFont typeface="Arial"/>
              <a:buChar char="•"/>
            </a:pPr>
            <a:r>
              <a:rPr lang="en-US" sz="1050" dirty="0"/>
              <a:t>Generic</a:t>
            </a:r>
          </a:p>
          <a:p>
            <a:pPr marL="171450" indent="-171450">
              <a:buFont typeface="Arial"/>
              <a:buChar char="•"/>
            </a:pPr>
            <a:r>
              <a:rPr lang="en-US" sz="1050" dirty="0"/>
              <a:t>Specialty</a:t>
            </a:r>
          </a:p>
          <a:p>
            <a:pPr marL="171450" indent="-171450">
              <a:buFont typeface="Arial"/>
              <a:buChar char="•"/>
            </a:pPr>
            <a:r>
              <a:rPr lang="en-US" sz="1050" dirty="0" smtClean="0"/>
              <a:t>Over the counter (OTC)</a:t>
            </a:r>
          </a:p>
          <a:p>
            <a:pPr marL="171450" indent="-171450">
              <a:buFont typeface="Arial"/>
              <a:buChar char="•"/>
            </a:pPr>
            <a:r>
              <a:rPr lang="en-US" sz="1050" dirty="0" smtClean="0"/>
              <a:t>Medical devices</a:t>
            </a:r>
            <a:endParaRPr lang="en-US" sz="1050" dirty="0"/>
          </a:p>
        </p:txBody>
      </p:sp>
      <p:sp>
        <p:nvSpPr>
          <p:cNvPr id="17" name="Date Placeholder 2"/>
          <p:cNvSpPr>
            <a:spLocks noGrp="1"/>
          </p:cNvSpPr>
          <p:nvPr>
            <p:ph type="dt" sz="half" idx="10"/>
          </p:nvPr>
        </p:nvSpPr>
        <p:spPr>
          <a:xfrm>
            <a:off x="914400" y="6528308"/>
            <a:ext cx="670560" cy="205740"/>
          </a:xfrm>
        </p:spPr>
        <p:txBody>
          <a:bodyPr/>
          <a:lstStyle/>
          <a:p>
            <a:fld id="{03989371-C1CC-4AE5-9EBA-B1B727D1D621}" type="datetime1">
              <a:rPr lang="en-US" smtClean="0"/>
              <a:t>2/27/2017</a:t>
            </a:fld>
            <a:endParaRPr lang="en-US" dirty="0"/>
          </a:p>
        </p:txBody>
      </p:sp>
      <p:sp>
        <p:nvSpPr>
          <p:cNvPr id="19" name="Footer Placeholder 3"/>
          <p:cNvSpPr>
            <a:spLocks noGrp="1"/>
          </p:cNvSpPr>
          <p:nvPr>
            <p:ph type="ftr" sz="quarter" idx="11"/>
          </p:nvPr>
        </p:nvSpPr>
        <p:spPr>
          <a:xfrm>
            <a:off x="1706880" y="6528308"/>
            <a:ext cx="970280" cy="180975"/>
          </a:xfrm>
        </p:spPr>
        <p:txBody>
          <a:bodyPr/>
          <a:lstStyle/>
          <a:p>
            <a:r>
              <a:rPr lang="en-US" dirty="0" smtClean="0"/>
              <a:t>CONFIDENTIAL</a:t>
            </a:r>
            <a:endParaRPr lang="en-US" dirty="0"/>
          </a:p>
        </p:txBody>
      </p:sp>
      <p:sp>
        <p:nvSpPr>
          <p:cNvPr id="21" name="Slide Number Placeholder 4"/>
          <p:cNvSpPr>
            <a:spLocks noGrp="1"/>
          </p:cNvSpPr>
          <p:nvPr>
            <p:ph type="sldNum" sz="quarter" idx="12"/>
          </p:nvPr>
        </p:nvSpPr>
        <p:spPr>
          <a:xfrm>
            <a:off x="452120" y="6528308"/>
            <a:ext cx="345440" cy="185420"/>
          </a:xfrm>
        </p:spPr>
        <p:txBody>
          <a:bodyPr/>
          <a:lstStyle/>
          <a:p>
            <a:fld id="{116D1988-50EC-4BB3-865F-87CF946FA9F8}" type="slidenum">
              <a:rPr lang="en-US" smtClean="0"/>
              <a:t>3</a:t>
            </a:fld>
            <a:endParaRPr lang="en-US" dirty="0"/>
          </a:p>
        </p:txBody>
      </p:sp>
    </p:spTree>
    <p:extLst>
      <p:ext uri="{BB962C8B-B14F-4D97-AF65-F5344CB8AC3E}">
        <p14:creationId xmlns:p14="http://schemas.microsoft.com/office/powerpoint/2010/main" val="3214049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120" y="497897"/>
            <a:ext cx="8229600" cy="422592"/>
          </a:xfrm>
        </p:spPr>
        <p:txBody>
          <a:bodyPr/>
          <a:lstStyle/>
          <a:p>
            <a:r>
              <a:rPr lang="en-US" dirty="0" smtClean="0"/>
              <a:t>Our company: By the numbers</a:t>
            </a:r>
            <a:endParaRPr lang="en-US" dirty="0"/>
          </a:p>
        </p:txBody>
      </p:sp>
      <p:sp>
        <p:nvSpPr>
          <p:cNvPr id="28" name="Freeform 27"/>
          <p:cNvSpPr/>
          <p:nvPr/>
        </p:nvSpPr>
        <p:spPr>
          <a:xfrm>
            <a:off x="-3166" y="1356945"/>
            <a:ext cx="2480043" cy="4321828"/>
          </a:xfrm>
          <a:custGeom>
            <a:avLst/>
            <a:gdLst>
              <a:gd name="connsiteX0" fmla="*/ 3588930 w 3588930"/>
              <a:gd name="connsiteY0" fmla="*/ 0 h 2790185"/>
              <a:gd name="connsiteX1" fmla="*/ 3260035 w 3588930"/>
              <a:gd name="connsiteY1" fmla="*/ 2790185 h 2790185"/>
              <a:gd name="connsiteX2" fmla="*/ 0 w 3588930"/>
              <a:gd name="connsiteY2" fmla="*/ 2790185 h 2790185"/>
              <a:gd name="connsiteX3" fmla="*/ 0 w 3588930"/>
              <a:gd name="connsiteY3" fmla="*/ 0 h 2790185"/>
              <a:gd name="connsiteX4" fmla="*/ 3588930 w 3588930"/>
              <a:gd name="connsiteY4" fmla="*/ 0 h 2790185"/>
              <a:gd name="connsiteX0" fmla="*/ 3588930 w 3588930"/>
              <a:gd name="connsiteY0" fmla="*/ 0 h 2790185"/>
              <a:gd name="connsiteX1" fmla="*/ 3260035 w 3588930"/>
              <a:gd name="connsiteY1" fmla="*/ 2790185 h 2790185"/>
              <a:gd name="connsiteX2" fmla="*/ 0 w 3588930"/>
              <a:gd name="connsiteY2" fmla="*/ 2790185 h 2790185"/>
              <a:gd name="connsiteX3" fmla="*/ 1600983 w 3588930"/>
              <a:gd name="connsiteY3" fmla="*/ 0 h 2790185"/>
              <a:gd name="connsiteX4" fmla="*/ 3588930 w 3588930"/>
              <a:gd name="connsiteY4" fmla="*/ 0 h 2790185"/>
              <a:gd name="connsiteX0" fmla="*/ 1987947 w 1987947"/>
              <a:gd name="connsiteY0" fmla="*/ 0 h 2790185"/>
              <a:gd name="connsiteX1" fmla="*/ 1659052 w 1987947"/>
              <a:gd name="connsiteY1" fmla="*/ 2790185 h 2790185"/>
              <a:gd name="connsiteX2" fmla="*/ 113545 w 1987947"/>
              <a:gd name="connsiteY2" fmla="*/ 2790185 h 2790185"/>
              <a:gd name="connsiteX3" fmla="*/ 0 w 1987947"/>
              <a:gd name="connsiteY3" fmla="*/ 0 h 2790185"/>
              <a:gd name="connsiteX4" fmla="*/ 1987947 w 1987947"/>
              <a:gd name="connsiteY4" fmla="*/ 0 h 2790185"/>
              <a:gd name="connsiteX0" fmla="*/ 1874402 w 1874402"/>
              <a:gd name="connsiteY0" fmla="*/ 16401 h 2806586"/>
              <a:gd name="connsiteX1" fmla="*/ 1545507 w 1874402"/>
              <a:gd name="connsiteY1" fmla="*/ 2806586 h 2806586"/>
              <a:gd name="connsiteX2" fmla="*/ 0 w 1874402"/>
              <a:gd name="connsiteY2" fmla="*/ 2806586 h 2806586"/>
              <a:gd name="connsiteX3" fmla="*/ 263676 w 1874402"/>
              <a:gd name="connsiteY3" fmla="*/ 0 h 2806586"/>
              <a:gd name="connsiteX4" fmla="*/ 1874402 w 1874402"/>
              <a:gd name="connsiteY4" fmla="*/ 16401 h 2806586"/>
              <a:gd name="connsiteX0" fmla="*/ 1611987 w 1611987"/>
              <a:gd name="connsiteY0" fmla="*/ 16401 h 2806586"/>
              <a:gd name="connsiteX1" fmla="*/ 1283092 w 1611987"/>
              <a:gd name="connsiteY1" fmla="*/ 2806586 h 2806586"/>
              <a:gd name="connsiteX2" fmla="*/ 0 w 1611987"/>
              <a:gd name="connsiteY2" fmla="*/ 2806586 h 2806586"/>
              <a:gd name="connsiteX3" fmla="*/ 1261 w 1611987"/>
              <a:gd name="connsiteY3" fmla="*/ 0 h 2806586"/>
              <a:gd name="connsiteX4" fmla="*/ 1611987 w 1611987"/>
              <a:gd name="connsiteY4" fmla="*/ 16401 h 2806586"/>
              <a:gd name="connsiteX0" fmla="*/ 1611987 w 1611987"/>
              <a:gd name="connsiteY0" fmla="*/ 0 h 2790185"/>
              <a:gd name="connsiteX1" fmla="*/ 1283092 w 1611987"/>
              <a:gd name="connsiteY1" fmla="*/ 2790185 h 2790185"/>
              <a:gd name="connsiteX2" fmla="*/ 0 w 1611987"/>
              <a:gd name="connsiteY2" fmla="*/ 2790185 h 2790185"/>
              <a:gd name="connsiteX3" fmla="*/ 9240 w 1611987"/>
              <a:gd name="connsiteY3" fmla="*/ 15515 h 2790185"/>
              <a:gd name="connsiteX4" fmla="*/ 1611987 w 1611987"/>
              <a:gd name="connsiteY4" fmla="*/ 0 h 2790185"/>
              <a:gd name="connsiteX0" fmla="*/ 1611987 w 1611987"/>
              <a:gd name="connsiteY0" fmla="*/ 443 h 2790628"/>
              <a:gd name="connsiteX1" fmla="*/ 1283092 w 1611987"/>
              <a:gd name="connsiteY1" fmla="*/ 2790628 h 2790628"/>
              <a:gd name="connsiteX2" fmla="*/ 0 w 1611987"/>
              <a:gd name="connsiteY2" fmla="*/ 2790628 h 2790628"/>
              <a:gd name="connsiteX3" fmla="*/ 17218 w 1611987"/>
              <a:gd name="connsiteY3" fmla="*/ 0 h 2790628"/>
              <a:gd name="connsiteX4" fmla="*/ 1611987 w 1611987"/>
              <a:gd name="connsiteY4" fmla="*/ 443 h 2790628"/>
              <a:gd name="connsiteX0" fmla="*/ 1618722 w 1618722"/>
              <a:gd name="connsiteY0" fmla="*/ 443 h 2790628"/>
              <a:gd name="connsiteX1" fmla="*/ 1289827 w 1618722"/>
              <a:gd name="connsiteY1" fmla="*/ 2790628 h 2790628"/>
              <a:gd name="connsiteX2" fmla="*/ 6735 w 1618722"/>
              <a:gd name="connsiteY2" fmla="*/ 2790628 h 2790628"/>
              <a:gd name="connsiteX3" fmla="*/ 16 w 1618722"/>
              <a:gd name="connsiteY3" fmla="*/ 0 h 2790628"/>
              <a:gd name="connsiteX4" fmla="*/ 1618722 w 1618722"/>
              <a:gd name="connsiteY4" fmla="*/ 443 h 2790628"/>
              <a:gd name="connsiteX0" fmla="*/ 1611987 w 1611987"/>
              <a:gd name="connsiteY0" fmla="*/ 443 h 2790628"/>
              <a:gd name="connsiteX1" fmla="*/ 1283092 w 1611987"/>
              <a:gd name="connsiteY1" fmla="*/ 2790628 h 2790628"/>
              <a:gd name="connsiteX2" fmla="*/ 0 w 1611987"/>
              <a:gd name="connsiteY2" fmla="*/ 2790628 h 2790628"/>
              <a:gd name="connsiteX3" fmla="*/ 10647 w 1611987"/>
              <a:gd name="connsiteY3" fmla="*/ 0 h 2790628"/>
              <a:gd name="connsiteX4" fmla="*/ 1611987 w 1611987"/>
              <a:gd name="connsiteY4" fmla="*/ 443 h 2790628"/>
              <a:gd name="connsiteX0" fmla="*/ 1601378 w 1601378"/>
              <a:gd name="connsiteY0" fmla="*/ 443 h 2794970"/>
              <a:gd name="connsiteX1" fmla="*/ 1272483 w 1601378"/>
              <a:gd name="connsiteY1" fmla="*/ 2790628 h 2794970"/>
              <a:gd name="connsiteX2" fmla="*/ 2415 w 1601378"/>
              <a:gd name="connsiteY2" fmla="*/ 2794970 h 2794970"/>
              <a:gd name="connsiteX3" fmla="*/ 38 w 1601378"/>
              <a:gd name="connsiteY3" fmla="*/ 0 h 2794970"/>
              <a:gd name="connsiteX4" fmla="*/ 1601378 w 1601378"/>
              <a:gd name="connsiteY4" fmla="*/ 443 h 2794970"/>
              <a:gd name="connsiteX0" fmla="*/ 1601378 w 1601378"/>
              <a:gd name="connsiteY0" fmla="*/ 443 h 2790629"/>
              <a:gd name="connsiteX1" fmla="*/ 1272483 w 1601378"/>
              <a:gd name="connsiteY1" fmla="*/ 2790628 h 2790629"/>
              <a:gd name="connsiteX2" fmla="*/ 2415 w 1601378"/>
              <a:gd name="connsiteY2" fmla="*/ 2790629 h 2790629"/>
              <a:gd name="connsiteX3" fmla="*/ 38 w 1601378"/>
              <a:gd name="connsiteY3" fmla="*/ 0 h 2790629"/>
              <a:gd name="connsiteX4" fmla="*/ 1601378 w 1601378"/>
              <a:gd name="connsiteY4" fmla="*/ 443 h 27906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1378" h="2790629">
                <a:moveTo>
                  <a:pt x="1601378" y="443"/>
                </a:moveTo>
                <a:lnTo>
                  <a:pt x="1272483" y="2790628"/>
                </a:lnTo>
                <a:lnTo>
                  <a:pt x="2415" y="2790629"/>
                </a:lnTo>
                <a:cubicBezTo>
                  <a:pt x="2835" y="1855100"/>
                  <a:pt x="-382" y="935529"/>
                  <a:pt x="38" y="0"/>
                </a:cubicBezTo>
                <a:lnTo>
                  <a:pt x="1601378" y="443"/>
                </a:lnTo>
                <a:close/>
              </a:path>
            </a:pathLst>
          </a:custGeom>
          <a:solidFill>
            <a:srgbClr val="005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9" name="Group 28"/>
          <p:cNvGrpSpPr/>
          <p:nvPr/>
        </p:nvGrpSpPr>
        <p:grpSpPr>
          <a:xfrm>
            <a:off x="2098845" y="1357629"/>
            <a:ext cx="2726859" cy="4321143"/>
            <a:chOff x="2098845" y="1739897"/>
            <a:chExt cx="2726859" cy="4321143"/>
          </a:xfrm>
          <a:solidFill>
            <a:srgbClr val="820053"/>
          </a:solidFill>
        </p:grpSpPr>
        <p:sp>
          <p:nvSpPr>
            <p:cNvPr id="30" name="Freeform 29"/>
            <p:cNvSpPr/>
            <p:nvPr/>
          </p:nvSpPr>
          <p:spPr>
            <a:xfrm rot="10800000">
              <a:off x="2098845" y="1739897"/>
              <a:ext cx="1577163" cy="4321143"/>
            </a:xfrm>
            <a:custGeom>
              <a:avLst/>
              <a:gdLst>
                <a:gd name="connsiteX0" fmla="*/ 3588930 w 3588930"/>
                <a:gd name="connsiteY0" fmla="*/ 0 h 2790185"/>
                <a:gd name="connsiteX1" fmla="*/ 3260035 w 3588930"/>
                <a:gd name="connsiteY1" fmla="*/ 2790185 h 2790185"/>
                <a:gd name="connsiteX2" fmla="*/ 0 w 3588930"/>
                <a:gd name="connsiteY2" fmla="*/ 2790185 h 2790185"/>
                <a:gd name="connsiteX3" fmla="*/ 0 w 3588930"/>
                <a:gd name="connsiteY3" fmla="*/ 0 h 2790185"/>
                <a:gd name="connsiteX4" fmla="*/ 3588930 w 3588930"/>
                <a:gd name="connsiteY4" fmla="*/ 0 h 2790185"/>
                <a:gd name="connsiteX0" fmla="*/ 3588930 w 3588930"/>
                <a:gd name="connsiteY0" fmla="*/ 0 h 2790185"/>
                <a:gd name="connsiteX1" fmla="*/ 3260035 w 3588930"/>
                <a:gd name="connsiteY1" fmla="*/ 2790185 h 2790185"/>
                <a:gd name="connsiteX2" fmla="*/ 2606548 w 3588930"/>
                <a:gd name="connsiteY2" fmla="*/ 2782985 h 2790185"/>
                <a:gd name="connsiteX3" fmla="*/ 0 w 3588930"/>
                <a:gd name="connsiteY3" fmla="*/ 0 h 2790185"/>
                <a:gd name="connsiteX4" fmla="*/ 3588930 w 3588930"/>
                <a:gd name="connsiteY4" fmla="*/ 0 h 2790185"/>
                <a:gd name="connsiteX0" fmla="*/ 3588930 w 3588930"/>
                <a:gd name="connsiteY0" fmla="*/ 0 h 2790186"/>
                <a:gd name="connsiteX1" fmla="*/ 3260035 w 3588930"/>
                <a:gd name="connsiteY1" fmla="*/ 2790185 h 2790186"/>
                <a:gd name="connsiteX2" fmla="*/ 2599348 w 3588930"/>
                <a:gd name="connsiteY2" fmla="*/ 2790186 h 2790186"/>
                <a:gd name="connsiteX3" fmla="*/ 0 w 3588930"/>
                <a:gd name="connsiteY3" fmla="*/ 0 h 2790186"/>
                <a:gd name="connsiteX4" fmla="*/ 3588930 w 3588930"/>
                <a:gd name="connsiteY4" fmla="*/ 0 h 2790186"/>
                <a:gd name="connsiteX0" fmla="*/ 1025584 w 1025584"/>
                <a:gd name="connsiteY0" fmla="*/ 0 h 2790186"/>
                <a:gd name="connsiteX1" fmla="*/ 696689 w 1025584"/>
                <a:gd name="connsiteY1" fmla="*/ 2790185 h 2790186"/>
                <a:gd name="connsiteX2" fmla="*/ 36002 w 1025584"/>
                <a:gd name="connsiteY2" fmla="*/ 2790186 h 2790186"/>
                <a:gd name="connsiteX3" fmla="*/ 0 w 1025584"/>
                <a:gd name="connsiteY3" fmla="*/ 7201 h 2790186"/>
                <a:gd name="connsiteX4" fmla="*/ 1025584 w 1025584"/>
                <a:gd name="connsiteY4" fmla="*/ 0 h 2790186"/>
                <a:gd name="connsiteX0" fmla="*/ 1018384 w 1018384"/>
                <a:gd name="connsiteY0" fmla="*/ 0 h 2790186"/>
                <a:gd name="connsiteX1" fmla="*/ 689489 w 1018384"/>
                <a:gd name="connsiteY1" fmla="*/ 2790185 h 2790186"/>
                <a:gd name="connsiteX2" fmla="*/ 28802 w 1018384"/>
                <a:gd name="connsiteY2" fmla="*/ 2790186 h 2790186"/>
                <a:gd name="connsiteX3" fmla="*/ 0 w 1018384"/>
                <a:gd name="connsiteY3" fmla="*/ 1 h 2790186"/>
                <a:gd name="connsiteX4" fmla="*/ 1018384 w 1018384"/>
                <a:gd name="connsiteY4" fmla="*/ 0 h 27901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8384" h="2790186">
                  <a:moveTo>
                    <a:pt x="1018384" y="0"/>
                  </a:moveTo>
                  <a:lnTo>
                    <a:pt x="689489" y="2790185"/>
                  </a:lnTo>
                  <a:lnTo>
                    <a:pt x="28802" y="2790186"/>
                  </a:lnTo>
                  <a:lnTo>
                    <a:pt x="0" y="1"/>
                  </a:lnTo>
                  <a:lnTo>
                    <a:pt x="1018384"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30"/>
            <p:cNvSpPr/>
            <p:nvPr/>
          </p:nvSpPr>
          <p:spPr>
            <a:xfrm rot="10800000" flipH="1">
              <a:off x="3248541" y="1739897"/>
              <a:ext cx="1577163" cy="4321143"/>
            </a:xfrm>
            <a:custGeom>
              <a:avLst/>
              <a:gdLst>
                <a:gd name="connsiteX0" fmla="*/ 3588930 w 3588930"/>
                <a:gd name="connsiteY0" fmla="*/ 0 h 2790185"/>
                <a:gd name="connsiteX1" fmla="*/ 3260035 w 3588930"/>
                <a:gd name="connsiteY1" fmla="*/ 2790185 h 2790185"/>
                <a:gd name="connsiteX2" fmla="*/ 0 w 3588930"/>
                <a:gd name="connsiteY2" fmla="*/ 2790185 h 2790185"/>
                <a:gd name="connsiteX3" fmla="*/ 0 w 3588930"/>
                <a:gd name="connsiteY3" fmla="*/ 0 h 2790185"/>
                <a:gd name="connsiteX4" fmla="*/ 3588930 w 3588930"/>
                <a:gd name="connsiteY4" fmla="*/ 0 h 2790185"/>
                <a:gd name="connsiteX0" fmla="*/ 3588930 w 3588930"/>
                <a:gd name="connsiteY0" fmla="*/ 0 h 2790185"/>
                <a:gd name="connsiteX1" fmla="*/ 3260035 w 3588930"/>
                <a:gd name="connsiteY1" fmla="*/ 2790185 h 2790185"/>
                <a:gd name="connsiteX2" fmla="*/ 2606548 w 3588930"/>
                <a:gd name="connsiteY2" fmla="*/ 2782985 h 2790185"/>
                <a:gd name="connsiteX3" fmla="*/ 0 w 3588930"/>
                <a:gd name="connsiteY3" fmla="*/ 0 h 2790185"/>
                <a:gd name="connsiteX4" fmla="*/ 3588930 w 3588930"/>
                <a:gd name="connsiteY4" fmla="*/ 0 h 2790185"/>
                <a:gd name="connsiteX0" fmla="*/ 3588930 w 3588930"/>
                <a:gd name="connsiteY0" fmla="*/ 0 h 2790186"/>
                <a:gd name="connsiteX1" fmla="*/ 3260035 w 3588930"/>
                <a:gd name="connsiteY1" fmla="*/ 2790185 h 2790186"/>
                <a:gd name="connsiteX2" fmla="*/ 2599348 w 3588930"/>
                <a:gd name="connsiteY2" fmla="*/ 2790186 h 2790186"/>
                <a:gd name="connsiteX3" fmla="*/ 0 w 3588930"/>
                <a:gd name="connsiteY3" fmla="*/ 0 h 2790186"/>
                <a:gd name="connsiteX4" fmla="*/ 3588930 w 3588930"/>
                <a:gd name="connsiteY4" fmla="*/ 0 h 2790186"/>
                <a:gd name="connsiteX0" fmla="*/ 1025584 w 1025584"/>
                <a:gd name="connsiteY0" fmla="*/ 0 h 2790186"/>
                <a:gd name="connsiteX1" fmla="*/ 696689 w 1025584"/>
                <a:gd name="connsiteY1" fmla="*/ 2790185 h 2790186"/>
                <a:gd name="connsiteX2" fmla="*/ 36002 w 1025584"/>
                <a:gd name="connsiteY2" fmla="*/ 2790186 h 2790186"/>
                <a:gd name="connsiteX3" fmla="*/ 0 w 1025584"/>
                <a:gd name="connsiteY3" fmla="*/ 7201 h 2790186"/>
                <a:gd name="connsiteX4" fmla="*/ 1025584 w 1025584"/>
                <a:gd name="connsiteY4" fmla="*/ 0 h 2790186"/>
                <a:gd name="connsiteX0" fmla="*/ 1018384 w 1018384"/>
                <a:gd name="connsiteY0" fmla="*/ 0 h 2790186"/>
                <a:gd name="connsiteX1" fmla="*/ 689489 w 1018384"/>
                <a:gd name="connsiteY1" fmla="*/ 2790185 h 2790186"/>
                <a:gd name="connsiteX2" fmla="*/ 28802 w 1018384"/>
                <a:gd name="connsiteY2" fmla="*/ 2790186 h 2790186"/>
                <a:gd name="connsiteX3" fmla="*/ 0 w 1018384"/>
                <a:gd name="connsiteY3" fmla="*/ 1 h 2790186"/>
                <a:gd name="connsiteX4" fmla="*/ 1018384 w 1018384"/>
                <a:gd name="connsiteY4" fmla="*/ 0 h 27901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8384" h="2790186">
                  <a:moveTo>
                    <a:pt x="1018384" y="0"/>
                  </a:moveTo>
                  <a:lnTo>
                    <a:pt x="689489" y="2790185"/>
                  </a:lnTo>
                  <a:lnTo>
                    <a:pt x="28802" y="2790186"/>
                  </a:lnTo>
                  <a:lnTo>
                    <a:pt x="0" y="1"/>
                  </a:lnTo>
                  <a:lnTo>
                    <a:pt x="1018384"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31"/>
          <p:cNvGrpSpPr/>
          <p:nvPr/>
        </p:nvGrpSpPr>
        <p:grpSpPr>
          <a:xfrm rot="10800000">
            <a:off x="4445875" y="1357629"/>
            <a:ext cx="2715708" cy="4321143"/>
            <a:chOff x="1998486" y="1739897"/>
            <a:chExt cx="2715708" cy="4321143"/>
          </a:xfrm>
          <a:solidFill>
            <a:srgbClr val="008BB0"/>
          </a:solidFill>
        </p:grpSpPr>
        <p:sp>
          <p:nvSpPr>
            <p:cNvPr id="33" name="Freeform 32"/>
            <p:cNvSpPr/>
            <p:nvPr/>
          </p:nvSpPr>
          <p:spPr>
            <a:xfrm rot="10800000">
              <a:off x="1998486" y="1739897"/>
              <a:ext cx="1577163" cy="4321143"/>
            </a:xfrm>
            <a:custGeom>
              <a:avLst/>
              <a:gdLst>
                <a:gd name="connsiteX0" fmla="*/ 3588930 w 3588930"/>
                <a:gd name="connsiteY0" fmla="*/ 0 h 2790185"/>
                <a:gd name="connsiteX1" fmla="*/ 3260035 w 3588930"/>
                <a:gd name="connsiteY1" fmla="*/ 2790185 h 2790185"/>
                <a:gd name="connsiteX2" fmla="*/ 0 w 3588930"/>
                <a:gd name="connsiteY2" fmla="*/ 2790185 h 2790185"/>
                <a:gd name="connsiteX3" fmla="*/ 0 w 3588930"/>
                <a:gd name="connsiteY3" fmla="*/ 0 h 2790185"/>
                <a:gd name="connsiteX4" fmla="*/ 3588930 w 3588930"/>
                <a:gd name="connsiteY4" fmla="*/ 0 h 2790185"/>
                <a:gd name="connsiteX0" fmla="*/ 3588930 w 3588930"/>
                <a:gd name="connsiteY0" fmla="*/ 0 h 2790185"/>
                <a:gd name="connsiteX1" fmla="*/ 3260035 w 3588930"/>
                <a:gd name="connsiteY1" fmla="*/ 2790185 h 2790185"/>
                <a:gd name="connsiteX2" fmla="*/ 2606548 w 3588930"/>
                <a:gd name="connsiteY2" fmla="*/ 2782985 h 2790185"/>
                <a:gd name="connsiteX3" fmla="*/ 0 w 3588930"/>
                <a:gd name="connsiteY3" fmla="*/ 0 h 2790185"/>
                <a:gd name="connsiteX4" fmla="*/ 3588930 w 3588930"/>
                <a:gd name="connsiteY4" fmla="*/ 0 h 2790185"/>
                <a:gd name="connsiteX0" fmla="*/ 3588930 w 3588930"/>
                <a:gd name="connsiteY0" fmla="*/ 0 h 2790186"/>
                <a:gd name="connsiteX1" fmla="*/ 3260035 w 3588930"/>
                <a:gd name="connsiteY1" fmla="*/ 2790185 h 2790186"/>
                <a:gd name="connsiteX2" fmla="*/ 2599348 w 3588930"/>
                <a:gd name="connsiteY2" fmla="*/ 2790186 h 2790186"/>
                <a:gd name="connsiteX3" fmla="*/ 0 w 3588930"/>
                <a:gd name="connsiteY3" fmla="*/ 0 h 2790186"/>
                <a:gd name="connsiteX4" fmla="*/ 3588930 w 3588930"/>
                <a:gd name="connsiteY4" fmla="*/ 0 h 2790186"/>
                <a:gd name="connsiteX0" fmla="*/ 1025584 w 1025584"/>
                <a:gd name="connsiteY0" fmla="*/ 0 h 2790186"/>
                <a:gd name="connsiteX1" fmla="*/ 696689 w 1025584"/>
                <a:gd name="connsiteY1" fmla="*/ 2790185 h 2790186"/>
                <a:gd name="connsiteX2" fmla="*/ 36002 w 1025584"/>
                <a:gd name="connsiteY2" fmla="*/ 2790186 h 2790186"/>
                <a:gd name="connsiteX3" fmla="*/ 0 w 1025584"/>
                <a:gd name="connsiteY3" fmla="*/ 7201 h 2790186"/>
                <a:gd name="connsiteX4" fmla="*/ 1025584 w 1025584"/>
                <a:gd name="connsiteY4" fmla="*/ 0 h 2790186"/>
                <a:gd name="connsiteX0" fmla="*/ 1018384 w 1018384"/>
                <a:gd name="connsiteY0" fmla="*/ 0 h 2790186"/>
                <a:gd name="connsiteX1" fmla="*/ 689489 w 1018384"/>
                <a:gd name="connsiteY1" fmla="*/ 2790185 h 2790186"/>
                <a:gd name="connsiteX2" fmla="*/ 28802 w 1018384"/>
                <a:gd name="connsiteY2" fmla="*/ 2790186 h 2790186"/>
                <a:gd name="connsiteX3" fmla="*/ 0 w 1018384"/>
                <a:gd name="connsiteY3" fmla="*/ 1 h 2790186"/>
                <a:gd name="connsiteX4" fmla="*/ 1018384 w 1018384"/>
                <a:gd name="connsiteY4" fmla="*/ 0 h 27901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8384" h="2790186">
                  <a:moveTo>
                    <a:pt x="1018384" y="0"/>
                  </a:moveTo>
                  <a:lnTo>
                    <a:pt x="689489" y="2790185"/>
                  </a:lnTo>
                  <a:lnTo>
                    <a:pt x="28802" y="2790186"/>
                  </a:lnTo>
                  <a:lnTo>
                    <a:pt x="0" y="1"/>
                  </a:lnTo>
                  <a:lnTo>
                    <a:pt x="1018384"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33"/>
            <p:cNvSpPr/>
            <p:nvPr/>
          </p:nvSpPr>
          <p:spPr>
            <a:xfrm rot="10800000" flipH="1">
              <a:off x="3137031" y="1739897"/>
              <a:ext cx="1577163" cy="4321143"/>
            </a:xfrm>
            <a:custGeom>
              <a:avLst/>
              <a:gdLst>
                <a:gd name="connsiteX0" fmla="*/ 3588930 w 3588930"/>
                <a:gd name="connsiteY0" fmla="*/ 0 h 2790185"/>
                <a:gd name="connsiteX1" fmla="*/ 3260035 w 3588930"/>
                <a:gd name="connsiteY1" fmla="*/ 2790185 h 2790185"/>
                <a:gd name="connsiteX2" fmla="*/ 0 w 3588930"/>
                <a:gd name="connsiteY2" fmla="*/ 2790185 h 2790185"/>
                <a:gd name="connsiteX3" fmla="*/ 0 w 3588930"/>
                <a:gd name="connsiteY3" fmla="*/ 0 h 2790185"/>
                <a:gd name="connsiteX4" fmla="*/ 3588930 w 3588930"/>
                <a:gd name="connsiteY4" fmla="*/ 0 h 2790185"/>
                <a:gd name="connsiteX0" fmla="*/ 3588930 w 3588930"/>
                <a:gd name="connsiteY0" fmla="*/ 0 h 2790185"/>
                <a:gd name="connsiteX1" fmla="*/ 3260035 w 3588930"/>
                <a:gd name="connsiteY1" fmla="*/ 2790185 h 2790185"/>
                <a:gd name="connsiteX2" fmla="*/ 2606548 w 3588930"/>
                <a:gd name="connsiteY2" fmla="*/ 2782985 h 2790185"/>
                <a:gd name="connsiteX3" fmla="*/ 0 w 3588930"/>
                <a:gd name="connsiteY3" fmla="*/ 0 h 2790185"/>
                <a:gd name="connsiteX4" fmla="*/ 3588930 w 3588930"/>
                <a:gd name="connsiteY4" fmla="*/ 0 h 2790185"/>
                <a:gd name="connsiteX0" fmla="*/ 3588930 w 3588930"/>
                <a:gd name="connsiteY0" fmla="*/ 0 h 2790186"/>
                <a:gd name="connsiteX1" fmla="*/ 3260035 w 3588930"/>
                <a:gd name="connsiteY1" fmla="*/ 2790185 h 2790186"/>
                <a:gd name="connsiteX2" fmla="*/ 2599348 w 3588930"/>
                <a:gd name="connsiteY2" fmla="*/ 2790186 h 2790186"/>
                <a:gd name="connsiteX3" fmla="*/ 0 w 3588930"/>
                <a:gd name="connsiteY3" fmla="*/ 0 h 2790186"/>
                <a:gd name="connsiteX4" fmla="*/ 3588930 w 3588930"/>
                <a:gd name="connsiteY4" fmla="*/ 0 h 2790186"/>
                <a:gd name="connsiteX0" fmla="*/ 1025584 w 1025584"/>
                <a:gd name="connsiteY0" fmla="*/ 0 h 2790186"/>
                <a:gd name="connsiteX1" fmla="*/ 696689 w 1025584"/>
                <a:gd name="connsiteY1" fmla="*/ 2790185 h 2790186"/>
                <a:gd name="connsiteX2" fmla="*/ 36002 w 1025584"/>
                <a:gd name="connsiteY2" fmla="*/ 2790186 h 2790186"/>
                <a:gd name="connsiteX3" fmla="*/ 0 w 1025584"/>
                <a:gd name="connsiteY3" fmla="*/ 7201 h 2790186"/>
                <a:gd name="connsiteX4" fmla="*/ 1025584 w 1025584"/>
                <a:gd name="connsiteY4" fmla="*/ 0 h 2790186"/>
                <a:gd name="connsiteX0" fmla="*/ 1018384 w 1018384"/>
                <a:gd name="connsiteY0" fmla="*/ 0 h 2790186"/>
                <a:gd name="connsiteX1" fmla="*/ 689489 w 1018384"/>
                <a:gd name="connsiteY1" fmla="*/ 2790185 h 2790186"/>
                <a:gd name="connsiteX2" fmla="*/ 28802 w 1018384"/>
                <a:gd name="connsiteY2" fmla="*/ 2790186 h 2790186"/>
                <a:gd name="connsiteX3" fmla="*/ 0 w 1018384"/>
                <a:gd name="connsiteY3" fmla="*/ 1 h 2790186"/>
                <a:gd name="connsiteX4" fmla="*/ 1018384 w 1018384"/>
                <a:gd name="connsiteY4" fmla="*/ 0 h 27901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8384" h="2790186">
                  <a:moveTo>
                    <a:pt x="1018384" y="0"/>
                  </a:moveTo>
                  <a:lnTo>
                    <a:pt x="689489" y="2790185"/>
                  </a:lnTo>
                  <a:lnTo>
                    <a:pt x="28802" y="2790186"/>
                  </a:lnTo>
                  <a:lnTo>
                    <a:pt x="0" y="1"/>
                  </a:lnTo>
                  <a:lnTo>
                    <a:pt x="1018384"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Freeform 34"/>
          <p:cNvSpPr/>
          <p:nvPr/>
        </p:nvSpPr>
        <p:spPr>
          <a:xfrm rot="10800000">
            <a:off x="6766724" y="1357631"/>
            <a:ext cx="2383149" cy="4321832"/>
          </a:xfrm>
          <a:custGeom>
            <a:avLst/>
            <a:gdLst>
              <a:gd name="connsiteX0" fmla="*/ 3588930 w 3588930"/>
              <a:gd name="connsiteY0" fmla="*/ 0 h 2790185"/>
              <a:gd name="connsiteX1" fmla="*/ 3260035 w 3588930"/>
              <a:gd name="connsiteY1" fmla="*/ 2790185 h 2790185"/>
              <a:gd name="connsiteX2" fmla="*/ 0 w 3588930"/>
              <a:gd name="connsiteY2" fmla="*/ 2790185 h 2790185"/>
              <a:gd name="connsiteX3" fmla="*/ 0 w 3588930"/>
              <a:gd name="connsiteY3" fmla="*/ 0 h 2790185"/>
              <a:gd name="connsiteX4" fmla="*/ 3588930 w 3588930"/>
              <a:gd name="connsiteY4" fmla="*/ 0 h 2790185"/>
              <a:gd name="connsiteX0" fmla="*/ 3588930 w 3588930"/>
              <a:gd name="connsiteY0" fmla="*/ 0 h 2790185"/>
              <a:gd name="connsiteX1" fmla="*/ 3260035 w 3588930"/>
              <a:gd name="connsiteY1" fmla="*/ 2790185 h 2790185"/>
              <a:gd name="connsiteX2" fmla="*/ 1771301 w 3588930"/>
              <a:gd name="connsiteY2" fmla="*/ 2790185 h 2790185"/>
              <a:gd name="connsiteX3" fmla="*/ 0 w 3588930"/>
              <a:gd name="connsiteY3" fmla="*/ 0 h 2790185"/>
              <a:gd name="connsiteX4" fmla="*/ 3588930 w 3588930"/>
              <a:gd name="connsiteY4" fmla="*/ 0 h 2790185"/>
              <a:gd name="connsiteX0" fmla="*/ 1965238 w 1965238"/>
              <a:gd name="connsiteY0" fmla="*/ 16401 h 2806586"/>
              <a:gd name="connsiteX1" fmla="*/ 1636343 w 1965238"/>
              <a:gd name="connsiteY1" fmla="*/ 2806586 h 2806586"/>
              <a:gd name="connsiteX2" fmla="*/ 147609 w 1965238"/>
              <a:gd name="connsiteY2" fmla="*/ 2806586 h 2806586"/>
              <a:gd name="connsiteX3" fmla="*/ 0 w 1965238"/>
              <a:gd name="connsiteY3" fmla="*/ 0 h 2806586"/>
              <a:gd name="connsiteX4" fmla="*/ 1965238 w 1965238"/>
              <a:gd name="connsiteY4" fmla="*/ 16401 h 2806586"/>
              <a:gd name="connsiteX0" fmla="*/ 1965238 w 1965238"/>
              <a:gd name="connsiteY0" fmla="*/ 16401 h 2806586"/>
              <a:gd name="connsiteX1" fmla="*/ 1636343 w 1965238"/>
              <a:gd name="connsiteY1" fmla="*/ 2806586 h 2806586"/>
              <a:gd name="connsiteX2" fmla="*/ 434625 w 1965238"/>
              <a:gd name="connsiteY2" fmla="*/ 2806586 h 2806586"/>
              <a:gd name="connsiteX3" fmla="*/ 0 w 1965238"/>
              <a:gd name="connsiteY3" fmla="*/ 0 h 2806586"/>
              <a:gd name="connsiteX4" fmla="*/ 1965238 w 1965238"/>
              <a:gd name="connsiteY4" fmla="*/ 16401 h 2806586"/>
              <a:gd name="connsiteX0" fmla="*/ 1538814 w 1538814"/>
              <a:gd name="connsiteY0" fmla="*/ 16401 h 2806586"/>
              <a:gd name="connsiteX1" fmla="*/ 1209919 w 1538814"/>
              <a:gd name="connsiteY1" fmla="*/ 2806586 h 2806586"/>
              <a:gd name="connsiteX2" fmla="*/ 8201 w 1538814"/>
              <a:gd name="connsiteY2" fmla="*/ 2806586 h 2806586"/>
              <a:gd name="connsiteX3" fmla="*/ 0 w 1538814"/>
              <a:gd name="connsiteY3" fmla="*/ 0 h 2806586"/>
              <a:gd name="connsiteX4" fmla="*/ 1538814 w 1538814"/>
              <a:gd name="connsiteY4" fmla="*/ 16401 h 2806586"/>
              <a:gd name="connsiteX0" fmla="*/ 1538814 w 1538814"/>
              <a:gd name="connsiteY0" fmla="*/ 0 h 2790185"/>
              <a:gd name="connsiteX1" fmla="*/ 1209919 w 1538814"/>
              <a:gd name="connsiteY1" fmla="*/ 2790185 h 2790185"/>
              <a:gd name="connsiteX2" fmla="*/ 8201 w 1538814"/>
              <a:gd name="connsiteY2" fmla="*/ 2790185 h 2790185"/>
              <a:gd name="connsiteX3" fmla="*/ 0 w 1538814"/>
              <a:gd name="connsiteY3" fmla="*/ 7535 h 2790185"/>
              <a:gd name="connsiteX4" fmla="*/ 1538814 w 1538814"/>
              <a:gd name="connsiteY4" fmla="*/ 0 h 2790185"/>
              <a:gd name="connsiteX0" fmla="*/ 1538814 w 1538814"/>
              <a:gd name="connsiteY0" fmla="*/ 0 h 2790185"/>
              <a:gd name="connsiteX1" fmla="*/ 1209919 w 1538814"/>
              <a:gd name="connsiteY1" fmla="*/ 2790185 h 2790185"/>
              <a:gd name="connsiteX2" fmla="*/ 8201 w 1538814"/>
              <a:gd name="connsiteY2" fmla="*/ 2790185 h 2790185"/>
              <a:gd name="connsiteX3" fmla="*/ 0 w 1538814"/>
              <a:gd name="connsiteY3" fmla="*/ 71365 h 2790185"/>
              <a:gd name="connsiteX4" fmla="*/ 1538814 w 1538814"/>
              <a:gd name="connsiteY4" fmla="*/ 0 h 2790185"/>
              <a:gd name="connsiteX0" fmla="*/ 1538814 w 1538814"/>
              <a:gd name="connsiteY0" fmla="*/ 8423 h 2798608"/>
              <a:gd name="connsiteX1" fmla="*/ 1209919 w 1538814"/>
              <a:gd name="connsiteY1" fmla="*/ 2798608 h 2798608"/>
              <a:gd name="connsiteX2" fmla="*/ 8201 w 1538814"/>
              <a:gd name="connsiteY2" fmla="*/ 2798608 h 2798608"/>
              <a:gd name="connsiteX3" fmla="*/ 0 w 1538814"/>
              <a:gd name="connsiteY3" fmla="*/ 0 h 2798608"/>
              <a:gd name="connsiteX4" fmla="*/ 1538814 w 1538814"/>
              <a:gd name="connsiteY4" fmla="*/ 8423 h 2798608"/>
              <a:gd name="connsiteX0" fmla="*/ 1538814 w 1538814"/>
              <a:gd name="connsiteY0" fmla="*/ 0 h 2790185"/>
              <a:gd name="connsiteX1" fmla="*/ 1209919 w 1538814"/>
              <a:gd name="connsiteY1" fmla="*/ 2790185 h 2790185"/>
              <a:gd name="connsiteX2" fmla="*/ 8201 w 1538814"/>
              <a:gd name="connsiteY2" fmla="*/ 2790185 h 2790185"/>
              <a:gd name="connsiteX3" fmla="*/ 0 w 1538814"/>
              <a:gd name="connsiteY3" fmla="*/ 15513 h 2790185"/>
              <a:gd name="connsiteX4" fmla="*/ 1538814 w 1538814"/>
              <a:gd name="connsiteY4" fmla="*/ 0 h 2790185"/>
              <a:gd name="connsiteX0" fmla="*/ 1531429 w 1531429"/>
              <a:gd name="connsiteY0" fmla="*/ 8423 h 2798608"/>
              <a:gd name="connsiteX1" fmla="*/ 1202534 w 1531429"/>
              <a:gd name="connsiteY1" fmla="*/ 2798608 h 2798608"/>
              <a:gd name="connsiteX2" fmla="*/ 816 w 1531429"/>
              <a:gd name="connsiteY2" fmla="*/ 2798608 h 2798608"/>
              <a:gd name="connsiteX3" fmla="*/ 594 w 1531429"/>
              <a:gd name="connsiteY3" fmla="*/ 0 h 2798608"/>
              <a:gd name="connsiteX4" fmla="*/ 1531429 w 1531429"/>
              <a:gd name="connsiteY4" fmla="*/ 8423 h 2798608"/>
              <a:gd name="connsiteX0" fmla="*/ 1538814 w 1538814"/>
              <a:gd name="connsiteY0" fmla="*/ 445 h 2790630"/>
              <a:gd name="connsiteX1" fmla="*/ 1209919 w 1538814"/>
              <a:gd name="connsiteY1" fmla="*/ 2790630 h 2790630"/>
              <a:gd name="connsiteX2" fmla="*/ 8201 w 1538814"/>
              <a:gd name="connsiteY2" fmla="*/ 2790630 h 2790630"/>
              <a:gd name="connsiteX3" fmla="*/ 0 w 1538814"/>
              <a:gd name="connsiteY3" fmla="*/ 0 h 2790630"/>
              <a:gd name="connsiteX4" fmla="*/ 1538814 w 1538814"/>
              <a:gd name="connsiteY4" fmla="*/ 445 h 2790630"/>
              <a:gd name="connsiteX0" fmla="*/ 1562709 w 1562709"/>
              <a:gd name="connsiteY0" fmla="*/ 445 h 2790630"/>
              <a:gd name="connsiteX1" fmla="*/ 1233814 w 1562709"/>
              <a:gd name="connsiteY1" fmla="*/ 2790630 h 2790630"/>
              <a:gd name="connsiteX2" fmla="*/ 181 w 1562709"/>
              <a:gd name="connsiteY2" fmla="*/ 2790630 h 2790630"/>
              <a:gd name="connsiteX3" fmla="*/ 23895 w 1562709"/>
              <a:gd name="connsiteY3" fmla="*/ 0 h 2790630"/>
              <a:gd name="connsiteX4" fmla="*/ 1562709 w 1562709"/>
              <a:gd name="connsiteY4" fmla="*/ 445 h 2790630"/>
              <a:gd name="connsiteX0" fmla="*/ 1538814 w 1538814"/>
              <a:gd name="connsiteY0" fmla="*/ 445 h 2790630"/>
              <a:gd name="connsiteX1" fmla="*/ 1209919 w 1538814"/>
              <a:gd name="connsiteY1" fmla="*/ 2790630 h 2790630"/>
              <a:gd name="connsiteX2" fmla="*/ 11017 w 1538814"/>
              <a:gd name="connsiteY2" fmla="*/ 2790630 h 2790630"/>
              <a:gd name="connsiteX3" fmla="*/ 0 w 1538814"/>
              <a:gd name="connsiteY3" fmla="*/ 0 h 2790630"/>
              <a:gd name="connsiteX4" fmla="*/ 1538814 w 1538814"/>
              <a:gd name="connsiteY4" fmla="*/ 445 h 2790630"/>
              <a:gd name="connsiteX0" fmla="*/ 1538814 w 1538814"/>
              <a:gd name="connsiteY0" fmla="*/ 445 h 2790630"/>
              <a:gd name="connsiteX1" fmla="*/ 1209919 w 1538814"/>
              <a:gd name="connsiteY1" fmla="*/ 2790630 h 2790630"/>
              <a:gd name="connsiteX2" fmla="*/ 2334 w 1538814"/>
              <a:gd name="connsiteY2" fmla="*/ 2786289 h 2790630"/>
              <a:gd name="connsiteX3" fmla="*/ 0 w 1538814"/>
              <a:gd name="connsiteY3" fmla="*/ 0 h 2790630"/>
              <a:gd name="connsiteX4" fmla="*/ 1538814 w 1538814"/>
              <a:gd name="connsiteY4" fmla="*/ 445 h 2790630"/>
              <a:gd name="connsiteX0" fmla="*/ 1538814 w 1538814"/>
              <a:gd name="connsiteY0" fmla="*/ 445 h 2794972"/>
              <a:gd name="connsiteX1" fmla="*/ 1209919 w 1538814"/>
              <a:gd name="connsiteY1" fmla="*/ 2790630 h 2794972"/>
              <a:gd name="connsiteX2" fmla="*/ 2334 w 1538814"/>
              <a:gd name="connsiteY2" fmla="*/ 2794972 h 2794972"/>
              <a:gd name="connsiteX3" fmla="*/ 0 w 1538814"/>
              <a:gd name="connsiteY3" fmla="*/ 0 h 2794972"/>
              <a:gd name="connsiteX4" fmla="*/ 1538814 w 1538814"/>
              <a:gd name="connsiteY4" fmla="*/ 445 h 2794972"/>
              <a:gd name="connsiteX0" fmla="*/ 1538814 w 1538814"/>
              <a:gd name="connsiteY0" fmla="*/ 445 h 2790631"/>
              <a:gd name="connsiteX1" fmla="*/ 1209919 w 1538814"/>
              <a:gd name="connsiteY1" fmla="*/ 2790630 h 2790631"/>
              <a:gd name="connsiteX2" fmla="*/ 2334 w 1538814"/>
              <a:gd name="connsiteY2" fmla="*/ 2790631 h 2790631"/>
              <a:gd name="connsiteX3" fmla="*/ 0 w 1538814"/>
              <a:gd name="connsiteY3" fmla="*/ 0 h 2790631"/>
              <a:gd name="connsiteX4" fmla="*/ 1538814 w 1538814"/>
              <a:gd name="connsiteY4" fmla="*/ 445 h 2790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8814" h="2790631">
                <a:moveTo>
                  <a:pt x="1538814" y="445"/>
                </a:moveTo>
                <a:lnTo>
                  <a:pt x="1209919" y="2790630"/>
                </a:lnTo>
                <a:lnTo>
                  <a:pt x="2334" y="2790631"/>
                </a:lnTo>
                <a:cubicBezTo>
                  <a:pt x="-400" y="1855102"/>
                  <a:pt x="2734" y="935529"/>
                  <a:pt x="0" y="0"/>
                </a:cubicBezTo>
                <a:lnTo>
                  <a:pt x="1538814" y="44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hteck 677"/>
          <p:cNvSpPr/>
          <p:nvPr/>
        </p:nvSpPr>
        <p:spPr>
          <a:xfrm>
            <a:off x="2533397" y="3628194"/>
            <a:ext cx="1836615" cy="1276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72000" rtlCol="0" anchor="t" anchorCtr="0"/>
          <a:lstStyle/>
          <a:p>
            <a:pPr algn="ctr"/>
            <a:r>
              <a:rPr lang="en-US" sz="1600" b="1" dirty="0" smtClean="0">
                <a:solidFill>
                  <a:schemeClr val="bg1"/>
                </a:solidFill>
                <a:latin typeface="+mj-lt"/>
              </a:rPr>
              <a:t>Company Associates</a:t>
            </a:r>
            <a:endParaRPr lang="en-US" sz="1600" b="1" dirty="0">
              <a:solidFill>
                <a:schemeClr val="bg1"/>
              </a:solidFill>
              <a:latin typeface="+mj-lt"/>
            </a:endParaRPr>
          </a:p>
          <a:p>
            <a:pPr algn="ctr"/>
            <a:endParaRPr lang="en-US" sz="1400" dirty="0" smtClean="0">
              <a:solidFill>
                <a:schemeClr val="bg1"/>
              </a:solidFill>
              <a:latin typeface="+mj-lt"/>
            </a:endParaRPr>
          </a:p>
          <a:p>
            <a:pPr algn="ctr"/>
            <a:r>
              <a:rPr lang="en-US" sz="1400" dirty="0" smtClean="0">
                <a:solidFill>
                  <a:schemeClr val="bg1"/>
                </a:solidFill>
                <a:latin typeface="+mj-lt"/>
              </a:rPr>
              <a:t>Diverse expertise all focused on improving global health </a:t>
            </a:r>
            <a:endParaRPr lang="en-US" sz="1400" dirty="0">
              <a:solidFill>
                <a:schemeClr val="bg1"/>
              </a:solidFill>
              <a:latin typeface="+mj-lt"/>
            </a:endParaRPr>
          </a:p>
        </p:txBody>
      </p:sp>
      <p:sp>
        <p:nvSpPr>
          <p:cNvPr id="37" name="Rechteck 678"/>
          <p:cNvSpPr/>
          <p:nvPr/>
        </p:nvSpPr>
        <p:spPr>
          <a:xfrm>
            <a:off x="190718" y="3628194"/>
            <a:ext cx="1680442" cy="1276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72000" rtlCol="0" anchor="t" anchorCtr="0"/>
          <a:lstStyle/>
          <a:p>
            <a:pPr algn="ctr"/>
            <a:r>
              <a:rPr lang="en-US" sz="1600" b="1" dirty="0" smtClean="0">
                <a:solidFill>
                  <a:schemeClr val="bg1"/>
                </a:solidFill>
                <a:latin typeface="+mj-lt"/>
              </a:rPr>
              <a:t>2016 </a:t>
            </a:r>
            <a:br>
              <a:rPr lang="en-US" sz="1600" b="1" dirty="0" smtClean="0">
                <a:solidFill>
                  <a:schemeClr val="bg1"/>
                </a:solidFill>
                <a:latin typeface="+mj-lt"/>
              </a:rPr>
            </a:br>
            <a:r>
              <a:rPr lang="en-US" sz="1600" b="1" dirty="0" smtClean="0">
                <a:solidFill>
                  <a:schemeClr val="bg1"/>
                </a:solidFill>
                <a:latin typeface="+mj-lt"/>
              </a:rPr>
              <a:t>Revenue</a:t>
            </a:r>
          </a:p>
          <a:p>
            <a:pPr algn="ctr"/>
            <a:endParaRPr lang="en-US" sz="1400" dirty="0" smtClean="0">
              <a:solidFill>
                <a:schemeClr val="bg1"/>
              </a:solidFill>
              <a:latin typeface="+mj-lt"/>
            </a:endParaRPr>
          </a:p>
          <a:p>
            <a:pPr algn="ctr"/>
            <a:r>
              <a:rPr lang="en-US" sz="1400" dirty="0" smtClean="0">
                <a:solidFill>
                  <a:schemeClr val="bg1"/>
                </a:solidFill>
                <a:latin typeface="+mj-lt"/>
              </a:rPr>
              <a:t>Growth aligned with our customers’ </a:t>
            </a:r>
            <a:br>
              <a:rPr lang="en-US" sz="1400" dirty="0" smtClean="0">
                <a:solidFill>
                  <a:schemeClr val="bg1"/>
                </a:solidFill>
                <a:latin typeface="+mj-lt"/>
              </a:rPr>
            </a:br>
            <a:r>
              <a:rPr lang="en-US" sz="1400" dirty="0" smtClean="0">
                <a:solidFill>
                  <a:schemeClr val="bg1"/>
                </a:solidFill>
                <a:latin typeface="+mj-lt"/>
              </a:rPr>
              <a:t>long-term success </a:t>
            </a:r>
          </a:p>
        </p:txBody>
      </p:sp>
      <p:sp>
        <p:nvSpPr>
          <p:cNvPr id="38" name="Rechteck 679"/>
          <p:cNvSpPr/>
          <p:nvPr/>
        </p:nvSpPr>
        <p:spPr>
          <a:xfrm>
            <a:off x="4985900" y="3628194"/>
            <a:ext cx="1662614" cy="1276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72000" rtlCol="0" anchor="t" anchorCtr="0"/>
          <a:lstStyle/>
          <a:p>
            <a:pPr algn="ctr"/>
            <a:r>
              <a:rPr lang="en-US" sz="1600" b="1" dirty="0" smtClean="0">
                <a:solidFill>
                  <a:schemeClr val="bg1"/>
                </a:solidFill>
                <a:latin typeface="+mj-lt"/>
              </a:rPr>
              <a:t>Global </a:t>
            </a:r>
            <a:br>
              <a:rPr lang="en-US" sz="1600" b="1" dirty="0" smtClean="0">
                <a:solidFill>
                  <a:schemeClr val="bg1"/>
                </a:solidFill>
                <a:latin typeface="+mj-lt"/>
              </a:rPr>
            </a:br>
            <a:r>
              <a:rPr lang="en-US" sz="1600" b="1" dirty="0" smtClean="0">
                <a:solidFill>
                  <a:schemeClr val="bg1"/>
                </a:solidFill>
                <a:latin typeface="+mj-lt"/>
              </a:rPr>
              <a:t>Offices</a:t>
            </a:r>
            <a:endParaRPr lang="en-US" sz="1600" b="1" dirty="0">
              <a:solidFill>
                <a:schemeClr val="bg1"/>
              </a:solidFill>
              <a:latin typeface="+mj-lt"/>
            </a:endParaRPr>
          </a:p>
          <a:p>
            <a:pPr algn="ctr"/>
            <a:endParaRPr lang="en-US" sz="1400" dirty="0" smtClean="0">
              <a:solidFill>
                <a:schemeClr val="bg1"/>
              </a:solidFill>
              <a:latin typeface="+mj-lt"/>
            </a:endParaRPr>
          </a:p>
          <a:p>
            <a:pPr algn="ctr"/>
            <a:r>
              <a:rPr lang="en-US" sz="1400" dirty="0" smtClean="0">
                <a:solidFill>
                  <a:schemeClr val="bg1"/>
                </a:solidFill>
                <a:latin typeface="+mj-lt"/>
              </a:rPr>
              <a:t>Delivering a range of services to address specific, local needs</a:t>
            </a:r>
            <a:endParaRPr lang="en-US" sz="1400" dirty="0">
              <a:solidFill>
                <a:schemeClr val="bg1"/>
              </a:solidFill>
              <a:latin typeface="+mj-lt"/>
            </a:endParaRPr>
          </a:p>
        </p:txBody>
      </p:sp>
      <p:sp>
        <p:nvSpPr>
          <p:cNvPr id="39" name="Rechteck 680"/>
          <p:cNvSpPr/>
          <p:nvPr/>
        </p:nvSpPr>
        <p:spPr>
          <a:xfrm>
            <a:off x="7233741" y="3628194"/>
            <a:ext cx="1747998" cy="1276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72000" rtlCol="0" anchor="t" anchorCtr="0"/>
          <a:lstStyle/>
          <a:p>
            <a:pPr algn="ctr"/>
            <a:r>
              <a:rPr lang="en-US" sz="1600" b="1" dirty="0" smtClean="0">
                <a:solidFill>
                  <a:schemeClr val="bg1"/>
                </a:solidFill>
                <a:latin typeface="+mj-lt"/>
              </a:rPr>
              <a:t>Countries with a </a:t>
            </a:r>
            <a:br>
              <a:rPr lang="en-US" sz="1600" b="1" dirty="0" smtClean="0">
                <a:solidFill>
                  <a:schemeClr val="bg1"/>
                </a:solidFill>
                <a:latin typeface="+mj-lt"/>
              </a:rPr>
            </a:br>
            <a:r>
              <a:rPr lang="en-US" sz="1600" b="1" dirty="0" smtClean="0">
                <a:solidFill>
                  <a:schemeClr val="bg1"/>
                </a:solidFill>
                <a:latin typeface="+mj-lt"/>
              </a:rPr>
              <a:t>Local Presence</a:t>
            </a:r>
            <a:r>
              <a:rPr lang="en-US" sz="1400" b="1" dirty="0">
                <a:solidFill>
                  <a:schemeClr val="bg1"/>
                </a:solidFill>
                <a:latin typeface="+mj-lt"/>
              </a:rPr>
              <a:t/>
            </a:r>
            <a:br>
              <a:rPr lang="en-US" sz="1400" b="1" dirty="0">
                <a:solidFill>
                  <a:schemeClr val="bg1"/>
                </a:solidFill>
                <a:latin typeface="+mj-lt"/>
              </a:rPr>
            </a:br>
            <a:endParaRPr lang="en-US" sz="1400" b="1" dirty="0" smtClean="0">
              <a:solidFill>
                <a:schemeClr val="bg1"/>
              </a:solidFill>
              <a:latin typeface="+mj-lt"/>
            </a:endParaRPr>
          </a:p>
          <a:p>
            <a:pPr algn="ctr"/>
            <a:r>
              <a:rPr lang="en-US" sz="1400" dirty="0" smtClean="0">
                <a:solidFill>
                  <a:schemeClr val="bg1"/>
                </a:solidFill>
                <a:latin typeface="+mj-lt"/>
              </a:rPr>
              <a:t>Growing knowledge of market-specific healthcare environments</a:t>
            </a:r>
            <a:endParaRPr lang="en-US" sz="1400" dirty="0">
              <a:solidFill>
                <a:schemeClr val="bg1"/>
              </a:solidFill>
              <a:latin typeface="+mj-lt"/>
            </a:endParaRPr>
          </a:p>
        </p:txBody>
      </p:sp>
      <p:sp>
        <p:nvSpPr>
          <p:cNvPr id="40" name="Rechteck 664"/>
          <p:cNvSpPr/>
          <p:nvPr/>
        </p:nvSpPr>
        <p:spPr>
          <a:xfrm>
            <a:off x="131244" y="1788894"/>
            <a:ext cx="1799391"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36000" bIns="0" rtlCol="0" anchor="ctr" anchorCtr="0">
            <a:spAutoFit/>
          </a:bodyPr>
          <a:lstStyle/>
          <a:p>
            <a:pPr algn="ctr">
              <a:spcAft>
                <a:spcPts val="800"/>
              </a:spcAft>
            </a:pPr>
            <a:r>
              <a:rPr lang="en-US" sz="3000" spc="-100" dirty="0" smtClean="0">
                <a:solidFill>
                  <a:schemeClr val="bg1"/>
                </a:solidFill>
                <a:latin typeface="Arial" charset="0"/>
                <a:ea typeface="Arial" charset="0"/>
                <a:cs typeface="Arial" charset="0"/>
              </a:rPr>
              <a:t>$</a:t>
            </a:r>
            <a:r>
              <a:rPr lang="en-US" sz="3000" spc="200" dirty="0" smtClean="0">
                <a:solidFill>
                  <a:schemeClr val="bg1"/>
                </a:solidFill>
                <a:latin typeface="Arial" charset="0"/>
                <a:ea typeface="Arial" charset="0"/>
                <a:cs typeface="Arial" charset="0"/>
              </a:rPr>
              <a:t>147B</a:t>
            </a:r>
            <a:endParaRPr lang="en-US" sz="3000" spc="200" dirty="0">
              <a:solidFill>
                <a:schemeClr val="bg1"/>
              </a:solidFill>
              <a:latin typeface="Arial" charset="0"/>
              <a:ea typeface="Arial" charset="0"/>
              <a:cs typeface="Arial" charset="0"/>
            </a:endParaRPr>
          </a:p>
        </p:txBody>
      </p:sp>
      <p:sp>
        <p:nvSpPr>
          <p:cNvPr id="41" name="Rechteck 666"/>
          <p:cNvSpPr/>
          <p:nvPr/>
        </p:nvSpPr>
        <p:spPr>
          <a:xfrm>
            <a:off x="4549558" y="1788894"/>
            <a:ext cx="2535299"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36000" bIns="0" rtlCol="0" anchor="ctr" anchorCtr="0">
            <a:spAutoFit/>
          </a:bodyPr>
          <a:lstStyle/>
          <a:p>
            <a:pPr algn="ctr">
              <a:spcAft>
                <a:spcPts val="800"/>
              </a:spcAft>
            </a:pPr>
            <a:r>
              <a:rPr lang="en-US" sz="3000" spc="-100" dirty="0">
                <a:solidFill>
                  <a:schemeClr val="bg1"/>
                </a:solidFill>
                <a:latin typeface="Arial" charset="0"/>
                <a:ea typeface="Arial" charset="0"/>
                <a:cs typeface="Arial" charset="0"/>
              </a:rPr>
              <a:t>1</a:t>
            </a:r>
            <a:r>
              <a:rPr lang="en-US" sz="3000" spc="200" dirty="0" smtClean="0">
                <a:solidFill>
                  <a:schemeClr val="bg1"/>
                </a:solidFill>
                <a:latin typeface="Arial" charset="0"/>
                <a:ea typeface="Arial" charset="0"/>
                <a:cs typeface="Arial" charset="0"/>
              </a:rPr>
              <a:t>50+</a:t>
            </a:r>
            <a:endParaRPr lang="en-US" sz="3000" spc="200" dirty="0">
              <a:solidFill>
                <a:schemeClr val="bg1"/>
              </a:solidFill>
              <a:latin typeface="Arial" charset="0"/>
              <a:ea typeface="Arial" charset="0"/>
              <a:cs typeface="Arial" charset="0"/>
            </a:endParaRPr>
          </a:p>
        </p:txBody>
      </p:sp>
      <p:sp>
        <p:nvSpPr>
          <p:cNvPr id="42" name="Rechteck 667"/>
          <p:cNvSpPr/>
          <p:nvPr/>
        </p:nvSpPr>
        <p:spPr>
          <a:xfrm>
            <a:off x="7106585" y="1788894"/>
            <a:ext cx="2002310"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36000" bIns="0" rtlCol="0" anchor="ctr" anchorCtr="0">
            <a:spAutoFit/>
          </a:bodyPr>
          <a:lstStyle/>
          <a:p>
            <a:pPr algn="ctr">
              <a:spcAft>
                <a:spcPts val="800"/>
              </a:spcAft>
            </a:pPr>
            <a:r>
              <a:rPr lang="en-US" sz="3000" spc="200" dirty="0" smtClean="0">
                <a:solidFill>
                  <a:schemeClr val="bg1"/>
                </a:solidFill>
                <a:latin typeface="Arial" charset="0"/>
                <a:ea typeface="Arial" charset="0"/>
                <a:cs typeface="Arial" charset="0"/>
              </a:rPr>
              <a:t>50+</a:t>
            </a:r>
            <a:endParaRPr lang="en-US" sz="3000" spc="200" dirty="0">
              <a:solidFill>
                <a:schemeClr val="bg1"/>
              </a:solidFill>
              <a:latin typeface="Arial" charset="0"/>
              <a:ea typeface="Arial" charset="0"/>
              <a:cs typeface="Arial" charset="0"/>
            </a:endParaRPr>
          </a:p>
        </p:txBody>
      </p:sp>
      <p:sp>
        <p:nvSpPr>
          <p:cNvPr id="43" name="Rechteck 672"/>
          <p:cNvSpPr/>
          <p:nvPr/>
        </p:nvSpPr>
        <p:spPr>
          <a:xfrm>
            <a:off x="2604416" y="1788894"/>
            <a:ext cx="1694576"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36000" bIns="0" rtlCol="0" anchor="ctr" anchorCtr="0">
            <a:spAutoFit/>
          </a:bodyPr>
          <a:lstStyle/>
          <a:p>
            <a:pPr algn="ctr">
              <a:spcAft>
                <a:spcPts val="800"/>
              </a:spcAft>
            </a:pPr>
            <a:r>
              <a:rPr lang="en-US" sz="3000" spc="-100" dirty="0" smtClean="0">
                <a:solidFill>
                  <a:schemeClr val="bg1"/>
                </a:solidFill>
                <a:latin typeface="Arial" charset="0"/>
                <a:ea typeface="Arial" charset="0"/>
                <a:cs typeface="Arial" charset="0"/>
              </a:rPr>
              <a:t>19</a:t>
            </a:r>
            <a:r>
              <a:rPr lang="en-US" sz="3000" dirty="0" smtClean="0">
                <a:solidFill>
                  <a:schemeClr val="bg1"/>
                </a:solidFill>
                <a:latin typeface="Arial" charset="0"/>
                <a:ea typeface="Arial" charset="0"/>
                <a:cs typeface="Arial" charset="0"/>
              </a:rPr>
              <a:t>,</a:t>
            </a:r>
            <a:r>
              <a:rPr lang="en-US" sz="3000" spc="300" dirty="0" smtClean="0">
                <a:solidFill>
                  <a:schemeClr val="bg1"/>
                </a:solidFill>
                <a:latin typeface="Arial" charset="0"/>
                <a:ea typeface="Arial" charset="0"/>
                <a:cs typeface="Arial" charset="0"/>
              </a:rPr>
              <a:t>000+</a:t>
            </a:r>
            <a:endParaRPr lang="en-US" sz="3000" spc="300" dirty="0">
              <a:solidFill>
                <a:schemeClr val="bg1"/>
              </a:solidFill>
              <a:latin typeface="Arial" charset="0"/>
              <a:ea typeface="Arial" charset="0"/>
              <a:cs typeface="Arial" charset="0"/>
            </a:endParaRPr>
          </a:p>
        </p:txBody>
      </p:sp>
      <p:pic>
        <p:nvPicPr>
          <p:cNvPr id="44" name="Picture 43"/>
          <p:cNvPicPr>
            <a:picLocks noChangeAspect="1"/>
          </p:cNvPicPr>
          <p:nvPr/>
        </p:nvPicPr>
        <p:blipFill>
          <a:blip r:embed="rId3"/>
          <a:stretch>
            <a:fillRect/>
          </a:stretch>
        </p:blipFill>
        <p:spPr>
          <a:xfrm>
            <a:off x="541989" y="2410086"/>
            <a:ext cx="977900" cy="977900"/>
          </a:xfrm>
          <a:prstGeom prst="rect">
            <a:avLst/>
          </a:prstGeom>
        </p:spPr>
      </p:pic>
      <p:pic>
        <p:nvPicPr>
          <p:cNvPr id="45" name="Picture 44"/>
          <p:cNvPicPr>
            <a:picLocks noChangeAspect="1"/>
          </p:cNvPicPr>
          <p:nvPr/>
        </p:nvPicPr>
        <p:blipFill>
          <a:blip r:embed="rId4"/>
          <a:stretch>
            <a:fillRect/>
          </a:stretch>
        </p:blipFill>
        <p:spPr>
          <a:xfrm>
            <a:off x="3032604" y="2346586"/>
            <a:ext cx="838200" cy="1104900"/>
          </a:xfrm>
          <a:prstGeom prst="rect">
            <a:avLst/>
          </a:prstGeom>
        </p:spPr>
      </p:pic>
      <p:pic>
        <p:nvPicPr>
          <p:cNvPr id="46" name="Picture 45"/>
          <p:cNvPicPr>
            <a:picLocks noChangeAspect="1"/>
          </p:cNvPicPr>
          <p:nvPr/>
        </p:nvPicPr>
        <p:blipFill>
          <a:blip r:embed="rId5"/>
          <a:stretch>
            <a:fillRect/>
          </a:stretch>
        </p:blipFill>
        <p:spPr>
          <a:xfrm>
            <a:off x="5315557" y="2397386"/>
            <a:ext cx="1003300" cy="1003300"/>
          </a:xfrm>
          <a:prstGeom prst="rect">
            <a:avLst/>
          </a:prstGeom>
        </p:spPr>
      </p:pic>
      <p:pic>
        <p:nvPicPr>
          <p:cNvPr id="47" name="Picture 46"/>
          <p:cNvPicPr>
            <a:picLocks noChangeAspect="1"/>
          </p:cNvPicPr>
          <p:nvPr/>
        </p:nvPicPr>
        <p:blipFill>
          <a:blip r:embed="rId6"/>
          <a:stretch>
            <a:fillRect/>
          </a:stretch>
        </p:blipFill>
        <p:spPr>
          <a:xfrm>
            <a:off x="7470798" y="2503692"/>
            <a:ext cx="1273884" cy="790688"/>
          </a:xfrm>
          <a:prstGeom prst="rect">
            <a:avLst/>
          </a:prstGeom>
        </p:spPr>
      </p:pic>
      <p:sp>
        <p:nvSpPr>
          <p:cNvPr id="6" name="Date Placeholder 5"/>
          <p:cNvSpPr>
            <a:spLocks noGrp="1"/>
          </p:cNvSpPr>
          <p:nvPr>
            <p:ph type="dt" sz="half" idx="10"/>
          </p:nvPr>
        </p:nvSpPr>
        <p:spPr/>
        <p:txBody>
          <a:bodyPr/>
          <a:lstStyle/>
          <a:p>
            <a:fld id="{E62E19B8-15B4-E44A-A1A6-21A952BCE79B}" type="datetime1">
              <a:rPr lang="en-US" smtClean="0"/>
              <a:t>2/27/2017</a:t>
            </a:fld>
            <a:endParaRPr lang="en-US" dirty="0"/>
          </a:p>
        </p:txBody>
      </p:sp>
      <p:sp>
        <p:nvSpPr>
          <p:cNvPr id="7" name="Footer Placeholder 6"/>
          <p:cNvSpPr>
            <a:spLocks noGrp="1"/>
          </p:cNvSpPr>
          <p:nvPr>
            <p:ph type="ftr" sz="quarter" idx="11"/>
          </p:nvPr>
        </p:nvSpPr>
        <p:spPr/>
        <p:txBody>
          <a:bodyPr/>
          <a:lstStyle/>
          <a:p>
            <a:r>
              <a:rPr lang="en-US" dirty="0" smtClean="0"/>
              <a:t>CONFIDENTIAL</a:t>
            </a:r>
            <a:endParaRPr lang="en-US" dirty="0"/>
          </a:p>
        </p:txBody>
      </p:sp>
      <p:sp>
        <p:nvSpPr>
          <p:cNvPr id="8" name="Slide Number Placeholder 7"/>
          <p:cNvSpPr>
            <a:spLocks noGrp="1"/>
          </p:cNvSpPr>
          <p:nvPr>
            <p:ph type="sldNum" sz="quarter" idx="12"/>
          </p:nvPr>
        </p:nvSpPr>
        <p:spPr/>
        <p:txBody>
          <a:bodyPr/>
          <a:lstStyle/>
          <a:p>
            <a:fld id="{116D1988-50EC-4BB3-865F-87CF946FA9F8}" type="slidenum">
              <a:rPr lang="en-US" smtClean="0"/>
              <a:t>4</a:t>
            </a:fld>
            <a:endParaRPr lang="en-US" dirty="0"/>
          </a:p>
        </p:txBody>
      </p:sp>
    </p:spTree>
    <p:extLst>
      <p:ext uri="{BB962C8B-B14F-4D97-AF65-F5344CB8AC3E}">
        <p14:creationId xmlns:p14="http://schemas.microsoft.com/office/powerpoint/2010/main" val="1993516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 &amp; Social Responsibility Framework </a:t>
            </a:r>
            <a:endParaRPr lang="en-US" dirty="0"/>
          </a:p>
        </p:txBody>
      </p:sp>
      <p:sp>
        <p:nvSpPr>
          <p:cNvPr id="3" name="Slide Number Placeholder 2"/>
          <p:cNvSpPr>
            <a:spLocks noGrp="1"/>
          </p:cNvSpPr>
          <p:nvPr>
            <p:ph type="sldNum" sz="quarter" idx="11"/>
          </p:nvPr>
        </p:nvSpPr>
        <p:spPr/>
        <p:txBody>
          <a:bodyPr/>
          <a:lstStyle/>
          <a:p>
            <a:fld id="{17F32975-EC93-4774-AC74-6AE00E0553D4}" type="slidenum">
              <a:rPr lang="en-US" smtClean="0">
                <a:solidFill>
                  <a:srgbClr val="00539B"/>
                </a:solidFill>
              </a:rPr>
              <a:pPr/>
              <a:t>5</a:t>
            </a:fld>
            <a:endParaRPr lang="en-US" dirty="0">
              <a:solidFill>
                <a:srgbClr val="00539B"/>
              </a:solidFill>
            </a:endParaRPr>
          </a:p>
        </p:txBody>
      </p:sp>
      <p:sp>
        <p:nvSpPr>
          <p:cNvPr id="5" name="Text Placeholder 4"/>
          <p:cNvSpPr>
            <a:spLocks noGrp="1"/>
          </p:cNvSpPr>
          <p:nvPr>
            <p:ph type="body" sz="quarter" idx="17"/>
          </p:nvPr>
        </p:nvSpPr>
        <p:spPr/>
        <p:txBody>
          <a:bodyPr/>
          <a:lstStyle/>
          <a:p>
            <a:r>
              <a:rPr lang="en-US" dirty="0" smtClean="0"/>
              <a:t>Available on AmerisourceBergen.com</a:t>
            </a:r>
            <a:endParaRPr lang="en-US" dirty="0"/>
          </a:p>
        </p:txBody>
      </p:sp>
      <p:sp>
        <p:nvSpPr>
          <p:cNvPr id="8" name="Rectangle 7"/>
          <p:cNvSpPr/>
          <p:nvPr/>
        </p:nvSpPr>
        <p:spPr>
          <a:xfrm>
            <a:off x="331224" y="1317743"/>
            <a:ext cx="8458200" cy="5078313"/>
          </a:xfrm>
          <a:prstGeom prst="rect">
            <a:avLst/>
          </a:prstGeom>
        </p:spPr>
        <p:txBody>
          <a:bodyPr wrap="square">
            <a:spAutoFit/>
          </a:bodyPr>
          <a:lstStyle/>
          <a:p>
            <a:r>
              <a:rPr lang="en-US" dirty="0"/>
              <a:t>At AmerisourceBergen we recognize that the economic, social and physical environment in which our company operates is an integral part of our success. Our company’s mission is to improve patients’ lives by delivering innovative services and solutions that drive quality and efficiency in healthcare. As we live out this mission, we’re continuously seeking to integrate sustainability and social responsibility principles into our daily actions. We have opportunities</a:t>
            </a:r>
            <a:r>
              <a:rPr lang="en-US" dirty="0" smtClean="0"/>
              <a:t>:</a:t>
            </a:r>
          </a:p>
          <a:p>
            <a:endParaRPr lang="en-US" sz="1200" dirty="0"/>
          </a:p>
          <a:p>
            <a:pPr marL="285750" indent="-285750">
              <a:buFont typeface="Arial" panose="020B0604020202020204" pitchFamily="34" charset="0"/>
              <a:buChar char="•"/>
            </a:pPr>
            <a:r>
              <a:rPr lang="en-US" b="1" dirty="0"/>
              <a:t>In our operations</a:t>
            </a:r>
            <a:r>
              <a:rPr lang="en-US" dirty="0"/>
              <a:t>:  to ensure safe product handling, manage greenhouse gas emissions, improve energy efficiency, minimize waste and maximize recycling</a:t>
            </a:r>
          </a:p>
          <a:p>
            <a:pPr marL="285750" indent="-285750">
              <a:buFont typeface="Arial" panose="020B0604020202020204" pitchFamily="34" charset="0"/>
              <a:buChar char="•"/>
            </a:pPr>
            <a:r>
              <a:rPr lang="en-US" b="1" dirty="0"/>
              <a:t>In our communities</a:t>
            </a:r>
            <a:r>
              <a:rPr lang="en-US" dirty="0"/>
              <a:t>:  to leverage associate volunteer engagement opportunities, donate products and support corporate giving. In addition, through the AmerisourceBergen Foundation, partner with nonprofit organizations that focus on health, education and the community.</a:t>
            </a:r>
            <a:endParaRPr lang="en-US" b="1" dirty="0"/>
          </a:p>
          <a:p>
            <a:pPr marL="285750" indent="-285750">
              <a:buFont typeface="Arial" panose="020B0604020202020204" pitchFamily="34" charset="0"/>
              <a:buChar char="•"/>
            </a:pPr>
            <a:r>
              <a:rPr lang="en-US" b="1" dirty="0"/>
              <a:t>Among our associates</a:t>
            </a:r>
            <a:r>
              <a:rPr lang="en-US" dirty="0"/>
              <a:t>:  to take care of our associates by ensuring a safe, diverse workplace and encouraging personal wellness</a:t>
            </a:r>
          </a:p>
          <a:p>
            <a:pPr marL="285750" indent="-285750">
              <a:buFont typeface="Arial" panose="020B0604020202020204" pitchFamily="34" charset="0"/>
              <a:buChar char="•"/>
            </a:pPr>
            <a:r>
              <a:rPr lang="en-US" b="1" dirty="0"/>
              <a:t>Across the healthcare supply chain</a:t>
            </a:r>
            <a:r>
              <a:rPr lang="en-US" dirty="0"/>
              <a:t>:  to work alongside our customers  and partners to advance sustainability and social responsibility across the healthcare supply chain</a:t>
            </a:r>
          </a:p>
        </p:txBody>
      </p:sp>
      <p:sp>
        <p:nvSpPr>
          <p:cNvPr id="6" name="Date Placeholder 5"/>
          <p:cNvSpPr>
            <a:spLocks noGrp="1"/>
          </p:cNvSpPr>
          <p:nvPr>
            <p:ph type="dt" sz="half" idx="10"/>
          </p:nvPr>
        </p:nvSpPr>
        <p:spPr>
          <a:xfrm>
            <a:off x="914400" y="6528308"/>
            <a:ext cx="670560" cy="205740"/>
          </a:xfrm>
        </p:spPr>
        <p:txBody>
          <a:bodyPr/>
          <a:lstStyle/>
          <a:p>
            <a:fld id="{E62E19B8-15B4-E44A-A1A6-21A952BCE79B}" type="datetime1">
              <a:rPr lang="en-US" smtClean="0"/>
              <a:t>2/27/2017</a:t>
            </a:fld>
            <a:endParaRPr lang="en-US" dirty="0"/>
          </a:p>
        </p:txBody>
      </p:sp>
      <p:sp>
        <p:nvSpPr>
          <p:cNvPr id="7" name="Footer Placeholder 6"/>
          <p:cNvSpPr txBox="1">
            <a:spLocks/>
          </p:cNvSpPr>
          <p:nvPr/>
        </p:nvSpPr>
        <p:spPr>
          <a:xfrm>
            <a:off x="1706880" y="6528308"/>
            <a:ext cx="970280" cy="180975"/>
          </a:xfrm>
          <a:prstGeom prst="rect">
            <a:avLst/>
          </a:prstGeom>
        </p:spPr>
        <p:txBody>
          <a:bodyPr vert="horz" lIns="0" tIns="0" rIns="0" bIns="0" rtlCol="0" anchor="t"/>
          <a:lstStyle>
            <a:defPPr>
              <a:defRPr lang="en-US"/>
            </a:defPPr>
            <a:lvl1pPr marL="0" algn="l" defTabSz="914400" rtl="0" eaLnBrk="1" latinLnBrk="0" hangingPunct="1">
              <a:defRPr sz="9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CONFIDENTIAL</a:t>
            </a:r>
            <a:endParaRPr lang="en-US" dirty="0"/>
          </a:p>
        </p:txBody>
      </p:sp>
    </p:spTree>
    <p:extLst>
      <p:ext uri="{BB962C8B-B14F-4D97-AF65-F5344CB8AC3E}">
        <p14:creationId xmlns:p14="http://schemas.microsoft.com/office/powerpoint/2010/main" val="1795074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0220" y="1206082"/>
            <a:ext cx="8132919" cy="4581260"/>
          </a:xfrm>
          <a:ln>
            <a:solidFill>
              <a:schemeClr val="bg1"/>
            </a:solidFill>
          </a:ln>
        </p:spPr>
        <p:txBody>
          <a:bodyPr>
            <a:normAutofit fontScale="92500" lnSpcReduction="20000"/>
          </a:bodyPr>
          <a:lstStyle/>
          <a:p>
            <a:pPr marL="698" indent="0">
              <a:buNone/>
            </a:pPr>
            <a:r>
              <a:rPr lang="en-US" sz="1700" dirty="0" smtClean="0">
                <a:solidFill>
                  <a:srgbClr val="00539B"/>
                </a:solidFill>
              </a:rPr>
              <a:t>Governance:</a:t>
            </a:r>
          </a:p>
          <a:p>
            <a:r>
              <a:rPr lang="en-US" sz="1400" dirty="0">
                <a:solidFill>
                  <a:schemeClr val="accent6">
                    <a:lumMod val="75000"/>
                  </a:schemeClr>
                </a:solidFill>
              </a:rPr>
              <a:t>E</a:t>
            </a:r>
            <a:r>
              <a:rPr lang="en-US" sz="1400" dirty="0" smtClean="0">
                <a:solidFill>
                  <a:schemeClr val="accent6">
                    <a:lumMod val="75000"/>
                  </a:schemeClr>
                </a:solidFill>
              </a:rPr>
              <a:t>stablished </a:t>
            </a:r>
            <a:r>
              <a:rPr lang="en-US" sz="1400" dirty="0">
                <a:solidFill>
                  <a:schemeClr val="accent6">
                    <a:lumMod val="75000"/>
                  </a:schemeClr>
                </a:solidFill>
              </a:rPr>
              <a:t>a steering committee to govern our sustainability activities and policies across the </a:t>
            </a:r>
            <a:r>
              <a:rPr lang="en-US" sz="1400" dirty="0" smtClean="0">
                <a:solidFill>
                  <a:schemeClr val="accent6">
                    <a:lumMod val="75000"/>
                  </a:schemeClr>
                </a:solidFill>
              </a:rPr>
              <a:t>enterprise</a:t>
            </a:r>
          </a:p>
          <a:p>
            <a:r>
              <a:rPr lang="en-US" sz="1400" dirty="0" smtClean="0"/>
              <a:t>Oversight </a:t>
            </a:r>
            <a:r>
              <a:rPr lang="en-US" sz="1400" dirty="0"/>
              <a:t>of our sustainability and corporate responsibility programs is now part of the charter for our Board’s Governance and Nominating Committee</a:t>
            </a:r>
            <a:endParaRPr lang="en-US" sz="1400" dirty="0">
              <a:solidFill>
                <a:schemeClr val="accent6">
                  <a:lumMod val="75000"/>
                </a:schemeClr>
              </a:solidFill>
            </a:endParaRPr>
          </a:p>
          <a:p>
            <a:pPr marL="698" indent="0">
              <a:buNone/>
            </a:pPr>
            <a:r>
              <a:rPr lang="en-US" sz="1700" dirty="0" smtClean="0">
                <a:solidFill>
                  <a:srgbClr val="00539B"/>
                </a:solidFill>
              </a:rPr>
              <a:t>Actions &amp; Disclosure:</a:t>
            </a:r>
          </a:p>
          <a:p>
            <a:r>
              <a:rPr lang="en-US" sz="1400" dirty="0" smtClean="0">
                <a:solidFill>
                  <a:schemeClr val="accent6">
                    <a:lumMod val="75000"/>
                  </a:schemeClr>
                </a:solidFill>
              </a:rPr>
              <a:t>Developing the </a:t>
            </a:r>
            <a:r>
              <a:rPr lang="en-US" sz="1400" dirty="0">
                <a:solidFill>
                  <a:schemeClr val="accent6">
                    <a:lumMod val="75000"/>
                  </a:schemeClr>
                </a:solidFill>
              </a:rPr>
              <a:t>tools and analytical capabilities to improve our disclosures on sustainability </a:t>
            </a:r>
            <a:r>
              <a:rPr lang="en-US" sz="1400" dirty="0" smtClean="0">
                <a:solidFill>
                  <a:schemeClr val="accent6">
                    <a:lumMod val="75000"/>
                  </a:schemeClr>
                </a:solidFill>
              </a:rPr>
              <a:t>metrics</a:t>
            </a:r>
          </a:p>
          <a:p>
            <a:r>
              <a:rPr lang="en-US" sz="1400" dirty="0" smtClean="0">
                <a:solidFill>
                  <a:schemeClr val="accent6">
                    <a:lumMod val="75000"/>
                  </a:schemeClr>
                </a:solidFill>
              </a:rPr>
              <a:t>We </a:t>
            </a:r>
            <a:r>
              <a:rPr lang="en-US" sz="1400" dirty="0">
                <a:solidFill>
                  <a:schemeClr val="accent6">
                    <a:lumMod val="75000"/>
                  </a:schemeClr>
                </a:solidFill>
              </a:rPr>
              <a:t>responded to CDP’s survey on greenhouse gas emissions this past year, and we will continue to enhance our disclosures in this area in the years ahead.</a:t>
            </a:r>
            <a:endParaRPr lang="en-US" sz="1400" dirty="0" smtClean="0">
              <a:solidFill>
                <a:schemeClr val="accent6">
                  <a:lumMod val="75000"/>
                </a:schemeClr>
              </a:solidFill>
            </a:endParaRPr>
          </a:p>
          <a:p>
            <a:r>
              <a:rPr lang="en-US" sz="1400" dirty="0" smtClean="0">
                <a:solidFill>
                  <a:schemeClr val="accent6">
                    <a:lumMod val="75000"/>
                  </a:schemeClr>
                </a:solidFill>
              </a:rPr>
              <a:t>Conducted </a:t>
            </a:r>
            <a:r>
              <a:rPr lang="en-US" sz="1400" b="1" dirty="0" smtClean="0">
                <a:solidFill>
                  <a:schemeClr val="accent6">
                    <a:lumMod val="75000"/>
                  </a:schemeClr>
                </a:solidFill>
              </a:rPr>
              <a:t>energy audits </a:t>
            </a:r>
            <a:r>
              <a:rPr lang="en-US" sz="1400" dirty="0" smtClean="0">
                <a:solidFill>
                  <a:schemeClr val="accent6">
                    <a:lumMod val="75000"/>
                  </a:schemeClr>
                </a:solidFill>
              </a:rPr>
              <a:t>to </a:t>
            </a:r>
            <a:r>
              <a:rPr lang="en-US" sz="1400" dirty="0" smtClean="0">
                <a:solidFill>
                  <a:schemeClr val="accent6">
                    <a:lumMod val="75000"/>
                  </a:schemeClr>
                </a:solidFill>
              </a:rPr>
              <a:t>support sub-metering and energy audits to better understand energy flow through DCs</a:t>
            </a:r>
            <a:endParaRPr lang="en-US" sz="1400" dirty="0">
              <a:solidFill>
                <a:schemeClr val="accent6">
                  <a:lumMod val="75000"/>
                </a:schemeClr>
              </a:solidFill>
            </a:endParaRPr>
          </a:p>
          <a:p>
            <a:r>
              <a:rPr lang="en-US" sz="1400" b="1" dirty="0" smtClean="0"/>
              <a:t>Modified </a:t>
            </a:r>
            <a:r>
              <a:rPr lang="en-US" sz="1400" b="1" dirty="0"/>
              <a:t>Building Design Guidelines </a:t>
            </a:r>
            <a:r>
              <a:rPr lang="en-US" sz="1400" dirty="0"/>
              <a:t>in partnership with engineering for new </a:t>
            </a:r>
            <a:r>
              <a:rPr lang="en-US" sz="1400" dirty="0" smtClean="0"/>
              <a:t>DCs; e.g. more efficient HVAC systems, vent refrigerator/freezer outside, high grade air filters; rebates</a:t>
            </a:r>
            <a:endParaRPr lang="en-US" sz="1400" dirty="0"/>
          </a:p>
          <a:p>
            <a:r>
              <a:rPr lang="en-US" sz="1400" dirty="0" smtClean="0"/>
              <a:t>Reviewed </a:t>
            </a:r>
            <a:r>
              <a:rPr lang="en-US" sz="1400" dirty="0"/>
              <a:t>and </a:t>
            </a:r>
            <a:r>
              <a:rPr lang="en-US" sz="1400" dirty="0" smtClean="0"/>
              <a:t>modified </a:t>
            </a:r>
            <a:r>
              <a:rPr lang="en-US" sz="1400" b="1" dirty="0"/>
              <a:t>annual maintenance assessments </a:t>
            </a:r>
            <a:r>
              <a:rPr lang="en-US" sz="1400" dirty="0"/>
              <a:t>to include practices that support energy </a:t>
            </a:r>
            <a:r>
              <a:rPr lang="en-US" sz="1400" dirty="0" smtClean="0"/>
              <a:t>efficiency; e.g</a:t>
            </a:r>
            <a:r>
              <a:rPr lang="en-US" sz="1400" dirty="0"/>
              <a:t>., </a:t>
            </a:r>
            <a:r>
              <a:rPr lang="en-US" sz="1400" dirty="0" smtClean="0"/>
              <a:t>maintain compressor systems/evaluate leaks </a:t>
            </a:r>
          </a:p>
          <a:p>
            <a:r>
              <a:rPr lang="en-US" sz="1400" dirty="0" smtClean="0"/>
              <a:t>Implementing </a:t>
            </a:r>
            <a:r>
              <a:rPr lang="en-US" sz="1400" b="1" dirty="0" smtClean="0"/>
              <a:t>sustainable sourcing commitment and guidelines </a:t>
            </a:r>
            <a:r>
              <a:rPr lang="en-US" sz="1400" dirty="0" smtClean="0"/>
              <a:t>to integrate into the procurement process</a:t>
            </a:r>
            <a:endParaRPr lang="en-US" sz="1400" dirty="0"/>
          </a:p>
          <a:p>
            <a:r>
              <a:rPr lang="en-US" sz="1400" dirty="0" smtClean="0"/>
              <a:t>Assessing </a:t>
            </a:r>
            <a:r>
              <a:rPr lang="en-US" sz="1400" dirty="0"/>
              <a:t>opportunities for </a:t>
            </a:r>
            <a:r>
              <a:rPr lang="en-US" sz="1400" b="1" dirty="0"/>
              <a:t>Energy Star certification </a:t>
            </a:r>
            <a:r>
              <a:rPr lang="en-US" sz="1400" dirty="0" smtClean="0"/>
              <a:t>or LEED certification in office space and Distribution Centers</a:t>
            </a:r>
            <a:endParaRPr lang="en-US" sz="1400" dirty="0" smtClean="0">
              <a:solidFill>
                <a:schemeClr val="tx1"/>
              </a:solidFill>
            </a:endParaRPr>
          </a:p>
        </p:txBody>
      </p:sp>
      <p:sp>
        <p:nvSpPr>
          <p:cNvPr id="6" name="Slide Number Placeholder 5"/>
          <p:cNvSpPr>
            <a:spLocks noGrp="1"/>
          </p:cNvSpPr>
          <p:nvPr>
            <p:ph type="sldNum" sz="quarter" idx="12"/>
          </p:nvPr>
        </p:nvSpPr>
        <p:spPr/>
        <p:txBody>
          <a:bodyPr/>
          <a:lstStyle/>
          <a:p>
            <a:fld id="{116D1988-50EC-4BB3-865F-87CF946FA9F8}" type="slidenum">
              <a:rPr lang="en-US" smtClean="0"/>
              <a:t>6</a:t>
            </a:fld>
            <a:endParaRPr lang="en-US" dirty="0"/>
          </a:p>
        </p:txBody>
      </p:sp>
      <p:sp>
        <p:nvSpPr>
          <p:cNvPr id="11" name="Title 1"/>
          <p:cNvSpPr>
            <a:spLocks noGrp="1"/>
          </p:cNvSpPr>
          <p:nvPr>
            <p:ph type="title"/>
          </p:nvPr>
        </p:nvSpPr>
        <p:spPr>
          <a:xfrm>
            <a:off x="490220" y="491301"/>
            <a:ext cx="8229600" cy="422592"/>
          </a:xfrm>
        </p:spPr>
        <p:txBody>
          <a:bodyPr/>
          <a:lstStyle/>
          <a:p>
            <a:r>
              <a:rPr lang="en-US" dirty="0" smtClean="0"/>
              <a:t>Putting </a:t>
            </a:r>
            <a:r>
              <a:rPr lang="en-US" dirty="0" smtClean="0"/>
              <a:t>Sustainability into </a:t>
            </a:r>
            <a:r>
              <a:rPr lang="en-US" dirty="0" smtClean="0"/>
              <a:t>Action </a:t>
            </a:r>
            <a:endParaRPr lang="en-US" dirty="0"/>
          </a:p>
        </p:txBody>
      </p:sp>
      <p:sp>
        <p:nvSpPr>
          <p:cNvPr id="7" name="Date Placeholder 5"/>
          <p:cNvSpPr>
            <a:spLocks noGrp="1"/>
          </p:cNvSpPr>
          <p:nvPr>
            <p:ph type="dt" sz="half" idx="10"/>
          </p:nvPr>
        </p:nvSpPr>
        <p:spPr>
          <a:xfrm>
            <a:off x="914400" y="6528308"/>
            <a:ext cx="670560" cy="205740"/>
          </a:xfrm>
        </p:spPr>
        <p:txBody>
          <a:bodyPr/>
          <a:lstStyle/>
          <a:p>
            <a:fld id="{E62E19B8-15B4-E44A-A1A6-21A952BCE79B}" type="datetime1">
              <a:rPr lang="en-US" smtClean="0"/>
              <a:t>2/27/2017</a:t>
            </a:fld>
            <a:endParaRPr lang="en-US" dirty="0"/>
          </a:p>
        </p:txBody>
      </p:sp>
      <p:sp>
        <p:nvSpPr>
          <p:cNvPr id="8" name="Footer Placeholder 6"/>
          <p:cNvSpPr>
            <a:spLocks noGrp="1"/>
          </p:cNvSpPr>
          <p:nvPr>
            <p:ph type="ftr" sz="quarter" idx="11"/>
          </p:nvPr>
        </p:nvSpPr>
        <p:spPr>
          <a:xfrm>
            <a:off x="1706880" y="6528308"/>
            <a:ext cx="970280" cy="180975"/>
          </a:xfrm>
        </p:spPr>
        <p:txBody>
          <a:bodyPr/>
          <a:lstStyle/>
          <a:p>
            <a:r>
              <a:rPr lang="en-US" dirty="0" smtClean="0"/>
              <a:t>CONFIDENTIAL</a:t>
            </a:r>
            <a:endParaRPr lang="en-US" dirty="0"/>
          </a:p>
        </p:txBody>
      </p:sp>
    </p:spTree>
    <p:extLst>
      <p:ext uri="{BB962C8B-B14F-4D97-AF65-F5344CB8AC3E}">
        <p14:creationId xmlns:p14="http://schemas.microsoft.com/office/powerpoint/2010/main" val="2495539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p:txBody>
          <a:bodyPr/>
          <a:lstStyle/>
          <a:p>
            <a:r>
              <a:rPr lang="en-US" dirty="0" smtClean="0"/>
              <a:t>AmerisourceBergen Supply Chain Practices </a:t>
            </a:r>
            <a:endParaRPr lang="en-US" dirty="0"/>
          </a:p>
        </p:txBody>
      </p:sp>
      <p:sp>
        <p:nvSpPr>
          <p:cNvPr id="6" name="Slide Number Placeholder 5"/>
          <p:cNvSpPr>
            <a:spLocks noGrp="1"/>
          </p:cNvSpPr>
          <p:nvPr>
            <p:ph type="sldNum" sz="quarter" idx="11"/>
          </p:nvPr>
        </p:nvSpPr>
        <p:spPr/>
        <p:txBody>
          <a:bodyPr/>
          <a:lstStyle/>
          <a:p>
            <a:fld id="{116D1988-50EC-4BB3-865F-87CF946FA9F8}" type="slidenum">
              <a:rPr lang="en-US" smtClean="0"/>
              <a:t>7</a:t>
            </a:fld>
            <a:endParaRPr lang="en-US" dirty="0"/>
          </a:p>
        </p:txBody>
      </p:sp>
      <p:sp>
        <p:nvSpPr>
          <p:cNvPr id="5" name="Content Placeholder 4"/>
          <p:cNvSpPr>
            <a:spLocks noGrp="1"/>
          </p:cNvSpPr>
          <p:nvPr>
            <p:ph sz="quarter" idx="13"/>
          </p:nvPr>
        </p:nvSpPr>
        <p:spPr>
          <a:xfrm>
            <a:off x="457200" y="1273677"/>
            <a:ext cx="7957596" cy="5584323"/>
          </a:xfrm>
        </p:spPr>
        <p:txBody>
          <a:bodyPr>
            <a:normAutofit/>
          </a:bodyPr>
          <a:lstStyle/>
          <a:p>
            <a:pPr marL="285750" indent="-285750">
              <a:buFont typeface="Wingdings" panose="05000000000000000000" pitchFamily="2" charset="2"/>
              <a:buChar char="§"/>
            </a:pPr>
            <a:r>
              <a:rPr lang="en-US" dirty="0" smtClean="0"/>
              <a:t>Utilize totes for deliveries to major customers that are reusable </a:t>
            </a:r>
          </a:p>
          <a:p>
            <a:pPr marL="285750" indent="-285750">
              <a:buFont typeface="Wingdings" panose="05000000000000000000" pitchFamily="2" charset="2"/>
              <a:buChar char="§"/>
            </a:pPr>
            <a:r>
              <a:rPr lang="en-US" dirty="0" smtClean="0"/>
              <a:t>Utilize reusable cold-chain totes for deliveries of refrigerated product to customers</a:t>
            </a:r>
          </a:p>
          <a:p>
            <a:pPr marL="285750" indent="-285750"/>
            <a:r>
              <a:rPr lang="en-US" dirty="0" smtClean="0"/>
              <a:t>Partner with EPA </a:t>
            </a:r>
            <a:r>
              <a:rPr lang="en-US" dirty="0" smtClean="0"/>
              <a:t>Smartway</a:t>
            </a:r>
            <a:r>
              <a:rPr lang="en-US" dirty="0" smtClean="0"/>
              <a:t> certified shippers for long-haul </a:t>
            </a:r>
            <a:r>
              <a:rPr lang="en-US" dirty="0"/>
              <a:t>trucking </a:t>
            </a:r>
            <a:r>
              <a:rPr lang="en-US" dirty="0" smtClean="0"/>
              <a:t>needs</a:t>
            </a:r>
          </a:p>
          <a:p>
            <a:pPr marL="285750" indent="-285750"/>
            <a:r>
              <a:rPr lang="en-US" dirty="0"/>
              <a:t>T</a:t>
            </a:r>
            <a:r>
              <a:rPr lang="en-US" dirty="0" smtClean="0"/>
              <a:t>hird-party </a:t>
            </a:r>
            <a:r>
              <a:rPr lang="en-US" dirty="0"/>
              <a:t>carriers utilize sophisticated delivery route planning methods to consolidate orders and </a:t>
            </a:r>
            <a:r>
              <a:rPr lang="en-US" dirty="0" smtClean="0"/>
              <a:t>shipments  - minimizing the </a:t>
            </a:r>
            <a:r>
              <a:rPr lang="en-US" dirty="0"/>
              <a:t>number of vehicles required to serve our </a:t>
            </a:r>
            <a:r>
              <a:rPr lang="en-US" dirty="0" smtClean="0"/>
              <a:t>customers</a:t>
            </a:r>
            <a:endParaRPr lang="en-US" dirty="0" smtClean="0"/>
          </a:p>
          <a:p>
            <a:pPr marL="0" indent="0">
              <a:buNone/>
            </a:pPr>
            <a:endParaRPr lang="en-US" dirty="0"/>
          </a:p>
          <a:p>
            <a:pPr marL="285750" indent="-285750">
              <a:buFont typeface="Wingdings" panose="05000000000000000000" pitchFamily="2" charset="2"/>
              <a:buChar char="§"/>
            </a:pPr>
            <a:endParaRPr lang="en-US" dirty="0" smtClean="0"/>
          </a:p>
          <a:p>
            <a:pPr marL="285750" indent="-285750">
              <a:buFont typeface="Wingdings" panose="05000000000000000000" pitchFamily="2" charset="2"/>
              <a:buChar char="§"/>
            </a:pPr>
            <a:endParaRPr lang="en-US" dirty="0"/>
          </a:p>
        </p:txBody>
      </p:sp>
      <p:sp>
        <p:nvSpPr>
          <p:cNvPr id="7" name="Date Placeholder 5"/>
          <p:cNvSpPr>
            <a:spLocks noGrp="1"/>
          </p:cNvSpPr>
          <p:nvPr>
            <p:ph type="dt" sz="half" idx="10"/>
          </p:nvPr>
        </p:nvSpPr>
        <p:spPr>
          <a:xfrm>
            <a:off x="914400" y="6528308"/>
            <a:ext cx="670560" cy="205740"/>
          </a:xfrm>
        </p:spPr>
        <p:txBody>
          <a:bodyPr/>
          <a:lstStyle/>
          <a:p>
            <a:fld id="{E62E19B8-15B4-E44A-A1A6-21A952BCE79B}" type="datetime1">
              <a:rPr lang="en-US" smtClean="0"/>
              <a:t>2/27/2017</a:t>
            </a:fld>
            <a:endParaRPr lang="en-US" dirty="0"/>
          </a:p>
        </p:txBody>
      </p:sp>
      <p:sp>
        <p:nvSpPr>
          <p:cNvPr id="8" name="Footer Placeholder 6"/>
          <p:cNvSpPr txBox="1">
            <a:spLocks/>
          </p:cNvSpPr>
          <p:nvPr/>
        </p:nvSpPr>
        <p:spPr>
          <a:xfrm>
            <a:off x="1706880" y="6528308"/>
            <a:ext cx="970280" cy="180975"/>
          </a:xfrm>
          <a:prstGeom prst="rect">
            <a:avLst/>
          </a:prstGeom>
        </p:spPr>
        <p:txBody>
          <a:bodyPr vert="horz" lIns="0" tIns="0" rIns="0" bIns="0" rtlCol="0" anchor="t"/>
          <a:lstStyle>
            <a:defPPr>
              <a:defRPr lang="en-US"/>
            </a:defPPr>
            <a:lvl1pPr marL="0" algn="l" defTabSz="914400" rtl="0" eaLnBrk="1" latinLnBrk="0" hangingPunct="1">
              <a:defRPr sz="9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CONFIDENTIAL</a:t>
            </a:r>
            <a:endParaRPr lang="en-US" dirty="0"/>
          </a:p>
        </p:txBody>
      </p:sp>
    </p:spTree>
    <p:extLst>
      <p:ext uri="{BB962C8B-B14F-4D97-AF65-F5344CB8AC3E}">
        <p14:creationId xmlns:p14="http://schemas.microsoft.com/office/powerpoint/2010/main" val="136130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AmerisourceBergen V1.1">
  <a:themeElements>
    <a:clrScheme name="ABC CUSTOM COLOR PALETTE">
      <a:dk1>
        <a:srgbClr val="636466"/>
      </a:dk1>
      <a:lt1>
        <a:srgbClr val="FFFFFF"/>
      </a:lt1>
      <a:dk2>
        <a:srgbClr val="00539B"/>
      </a:dk2>
      <a:lt2>
        <a:srgbClr val="7F7F7F"/>
      </a:lt2>
      <a:accent1>
        <a:srgbClr val="002551"/>
      </a:accent1>
      <a:accent2>
        <a:srgbClr val="6A8E37"/>
      </a:accent2>
      <a:accent3>
        <a:srgbClr val="720049"/>
      </a:accent3>
      <a:accent4>
        <a:srgbClr val="4B89A8"/>
      </a:accent4>
      <a:accent5>
        <a:srgbClr val="DBAF42"/>
      </a:accent5>
      <a:accent6>
        <a:srgbClr val="575859"/>
      </a:accent6>
      <a:hlink>
        <a:srgbClr val="00746D"/>
      </a:hlink>
      <a:folHlink>
        <a:srgbClr val="008BB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AmerisourceBergen V1.0" id="{94F442DE-6A15-4BED-87C4-F35B814F9CFA}" vid="{802B3CEE-655D-453D-A8DF-ACE83B3CAC6F}"/>
    </a:ext>
  </a:extLst>
</a:theme>
</file>

<file path=ppt/theme/theme2.xml><?xml version="1.0" encoding="utf-8"?>
<a:theme xmlns:a="http://schemas.openxmlformats.org/drawingml/2006/main" name="Transition and Title Slides with Color">
  <a:themeElements>
    <a:clrScheme name="AmerisourceBergen">
      <a:dk1>
        <a:srgbClr val="000000"/>
      </a:dk1>
      <a:lt1>
        <a:srgbClr val="FFFFFF"/>
      </a:lt1>
      <a:dk2>
        <a:srgbClr val="00539B"/>
      </a:dk2>
      <a:lt2>
        <a:srgbClr val="424344"/>
      </a:lt2>
      <a:accent1>
        <a:srgbClr val="002B5C"/>
      </a:accent1>
      <a:accent2>
        <a:srgbClr val="F7C64C"/>
      </a:accent2>
      <a:accent3>
        <a:srgbClr val="820053"/>
      </a:accent3>
      <a:accent4>
        <a:srgbClr val="569BBE"/>
      </a:accent4>
      <a:accent5>
        <a:srgbClr val="78A13F"/>
      </a:accent5>
      <a:accent6>
        <a:srgbClr val="636466"/>
      </a:accent6>
      <a:hlink>
        <a:srgbClr val="00746D"/>
      </a:hlink>
      <a:folHlink>
        <a:srgbClr val="008BB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AmerisourceBergen V1.0" id="{94F442DE-6A15-4BED-87C4-F35B814F9CFA}" vid="{609EE012-9308-4790-9E0A-16063989E694}"/>
    </a:ext>
  </a:extLst>
</a:theme>
</file>

<file path=ppt/theme/theme3.xml><?xml version="1.0" encoding="utf-8"?>
<a:theme xmlns:a="http://schemas.openxmlformats.org/drawingml/2006/main" name="Full Blue Blank Slide">
  <a:themeElements>
    <a:clrScheme name="AmerisourceBergen">
      <a:dk1>
        <a:srgbClr val="000000"/>
      </a:dk1>
      <a:lt1>
        <a:srgbClr val="FFFFFF"/>
      </a:lt1>
      <a:dk2>
        <a:srgbClr val="00539B"/>
      </a:dk2>
      <a:lt2>
        <a:srgbClr val="424344"/>
      </a:lt2>
      <a:accent1>
        <a:srgbClr val="002B5C"/>
      </a:accent1>
      <a:accent2>
        <a:srgbClr val="F7C64C"/>
      </a:accent2>
      <a:accent3>
        <a:srgbClr val="820053"/>
      </a:accent3>
      <a:accent4>
        <a:srgbClr val="569BBE"/>
      </a:accent4>
      <a:accent5>
        <a:srgbClr val="78A13F"/>
      </a:accent5>
      <a:accent6>
        <a:srgbClr val="636466"/>
      </a:accent6>
      <a:hlink>
        <a:srgbClr val="00746D"/>
      </a:hlink>
      <a:folHlink>
        <a:srgbClr val="008BB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AmerisourceBergen V1.0" id="{94F442DE-6A15-4BED-87C4-F35B814F9CFA}" vid="{B33E35C7-6570-4BBE-B406-68A017FA49CB}"/>
    </a:ext>
  </a:extLst>
</a:theme>
</file>

<file path=ppt/theme/theme4.xml><?xml version="1.0" encoding="utf-8"?>
<a:theme xmlns:a="http://schemas.openxmlformats.org/drawingml/2006/main" name="ABC Brand Positioning Line Statement End Slide">
  <a:themeElements>
    <a:clrScheme name="AmerisourceBergen">
      <a:dk1>
        <a:srgbClr val="000000"/>
      </a:dk1>
      <a:lt1>
        <a:srgbClr val="FFFFFF"/>
      </a:lt1>
      <a:dk2>
        <a:srgbClr val="00539B"/>
      </a:dk2>
      <a:lt2>
        <a:srgbClr val="424344"/>
      </a:lt2>
      <a:accent1>
        <a:srgbClr val="002B5C"/>
      </a:accent1>
      <a:accent2>
        <a:srgbClr val="F7C64C"/>
      </a:accent2>
      <a:accent3>
        <a:srgbClr val="820053"/>
      </a:accent3>
      <a:accent4>
        <a:srgbClr val="569BBE"/>
      </a:accent4>
      <a:accent5>
        <a:srgbClr val="78A13F"/>
      </a:accent5>
      <a:accent6>
        <a:srgbClr val="636466"/>
      </a:accent6>
      <a:hlink>
        <a:srgbClr val="00746D"/>
      </a:hlink>
      <a:folHlink>
        <a:srgbClr val="008BB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AmerisourceBergen V1.0" id="{94F442DE-6A15-4BED-87C4-F35B814F9CFA}" vid="{D0C99891-23A1-4F48-B285-7DCD71EE7225}"/>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PlaceholderData xmlns:i="http://www.w3.org/2001/XMLSchema-instance" xmlns="http://firmglobal.com/Confirmit/reporting/powerpoint/09-09-2009" i:type="TextPlaceholderData">
  <ActiveFilterSummarySupport>Unsupported</ActiveFilterSummarySupport>
  <ChartSupport>Unsupported</ChartSupport>
  <ChartImageSupport>Unsupported</ChartImageSupport>
  <EmbeddedTableSupport>Unsupported</EmbeddedTableSupport>
  <GaugeImageSupport>Unsupported</GaugeImageSupport>
  <PageTitleSupport>Unsupported</PageTitleSupport>
  <QuestionnaireTextSupport>Enabled</QuestionnaireTextSupport>
  <TableSupport>Unsupported</TableSupport>
  <TextSupport>Disabled</TextSupport>
</PlaceholderData>
</file>

<file path=customXml/itemProps1.xml><?xml version="1.0" encoding="utf-8"?>
<ds:datastoreItem xmlns:ds="http://schemas.openxmlformats.org/officeDocument/2006/customXml" ds:itemID="{31CE28EC-8A0D-4CDD-B33F-E1A0DF0ECBF4}">
  <ds:schemaRefs>
    <ds:schemaRef ds:uri="http://firmglobal.com/Confirmit/reporting/powerpoint/09-09-2009"/>
  </ds:schemaRefs>
</ds:datastoreItem>
</file>

<file path=docProps/app.xml><?xml version="1.0" encoding="utf-8"?>
<Properties xmlns="http://schemas.openxmlformats.org/officeDocument/2006/extended-properties" xmlns:vt="http://schemas.openxmlformats.org/officeDocument/2006/docPropsVTypes">
  <Template>AmerisourceBergen V1.1.potx</Template>
  <TotalTime>39196</TotalTime>
  <Words>914</Words>
  <Application>Microsoft Office PowerPoint</Application>
  <PresentationFormat>On-screen Show (4:3)</PresentationFormat>
  <Paragraphs>111</Paragraphs>
  <Slides>7</Slides>
  <Notes>4</Notes>
  <HiddenSlides>0</HiddenSlides>
  <MMClips>0</MMClips>
  <ScaleCrop>false</ScaleCrop>
  <HeadingPairs>
    <vt:vector size="4" baseType="variant">
      <vt:variant>
        <vt:lpstr>Theme</vt:lpstr>
      </vt:variant>
      <vt:variant>
        <vt:i4>4</vt:i4>
      </vt:variant>
      <vt:variant>
        <vt:lpstr>Slide Titles</vt:lpstr>
      </vt:variant>
      <vt:variant>
        <vt:i4>7</vt:i4>
      </vt:variant>
    </vt:vector>
  </HeadingPairs>
  <TitlesOfParts>
    <vt:vector size="11" baseType="lpstr">
      <vt:lpstr>AmerisourceBergen V1.1</vt:lpstr>
      <vt:lpstr>Transition and Title Slides with Color</vt:lpstr>
      <vt:lpstr>Full Blue Blank Slide</vt:lpstr>
      <vt:lpstr>ABC Brand Positioning Line Statement End Slide</vt:lpstr>
      <vt:lpstr>PowerPoint Presentation</vt:lpstr>
      <vt:lpstr>PowerPoint Presentation</vt:lpstr>
      <vt:lpstr>We are here – at the center of healthcare delivery</vt:lpstr>
      <vt:lpstr>Our company: By the numbers</vt:lpstr>
      <vt:lpstr>Sustainability &amp; Social Responsibility Framework </vt:lpstr>
      <vt:lpstr>Putting Sustainability into Action </vt:lpstr>
      <vt:lpstr>AmerisourceBergen Supply Chain Practices </vt:lpstr>
    </vt:vector>
  </TitlesOfParts>
  <Company>AmerisourceBergen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OnMessage</dc:creator>
  <cp:lastModifiedBy>AmerisourceBergen</cp:lastModifiedBy>
  <cp:revision>1857</cp:revision>
  <cp:lastPrinted>2016-10-07T12:51:15Z</cp:lastPrinted>
  <dcterms:created xsi:type="dcterms:W3CDTF">2014-02-16T00:30:50Z</dcterms:created>
  <dcterms:modified xsi:type="dcterms:W3CDTF">2017-02-28T03:18:13Z</dcterms:modified>
</cp:coreProperties>
</file>